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b5eaadac1545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febb27ccb44bf9"/>
  </p:sldMasterIdLst>
  <p:sldIdLst>
    <p:sldId xmlns:r="http://schemas.openxmlformats.org/officeDocument/2006/relationships" id="256" r:id="Rf8dca49762494790"/>
    <p:sldId xmlns:r="http://schemas.openxmlformats.org/officeDocument/2006/relationships" id="257" r:id="R42f2b69f18e84825"/>
    <p:sldId xmlns:r="http://schemas.openxmlformats.org/officeDocument/2006/relationships" id="258" r:id="R34b710facfca443e"/>
    <p:sldId xmlns:r="http://schemas.openxmlformats.org/officeDocument/2006/relationships" id="259" r:id="Rcc9c22570ef847e1"/>
    <p:sldId xmlns:r="http://schemas.openxmlformats.org/officeDocument/2006/relationships" id="260" r:id="Rfa2c11a0754a4d7e"/>
    <p:sldId xmlns:r="http://schemas.openxmlformats.org/officeDocument/2006/relationships" id="261" r:id="R3e19818a553b4234"/>
    <p:sldId xmlns:r="http://schemas.openxmlformats.org/officeDocument/2006/relationships" id="262" r:id="R74b5f0c309e64a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febb27ccb44bf9" /><Relationship Type="http://schemas.openxmlformats.org/officeDocument/2006/relationships/slide" Target="/ppt/slides/slide1.xml" Id="Rf8dca49762494790" /><Relationship Type="http://schemas.openxmlformats.org/officeDocument/2006/relationships/slide" Target="/ppt/slides/slide2.xml" Id="R42f2b69f18e84825" /><Relationship Type="http://schemas.openxmlformats.org/officeDocument/2006/relationships/slide" Target="/ppt/slides/slide3.xml" Id="R34b710facfca443e" /><Relationship Type="http://schemas.openxmlformats.org/officeDocument/2006/relationships/slide" Target="/ppt/slides/slide4.xml" Id="Rcc9c22570ef847e1" /><Relationship Type="http://schemas.openxmlformats.org/officeDocument/2006/relationships/slide" Target="/ppt/slides/slide5.xml" Id="Rfa2c11a0754a4d7e" /><Relationship Type="http://schemas.openxmlformats.org/officeDocument/2006/relationships/slide" Target="/ppt/slides/slide6.xml" Id="R3e19818a553b4234" /><Relationship Type="http://schemas.openxmlformats.org/officeDocument/2006/relationships/slide" Target="/ppt/slides/slide7.xml" Id="R74b5f0c309e64a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73b87d38614a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bb8fc1dd94b36" /><Relationship Type="http://schemas.openxmlformats.org/officeDocument/2006/relationships/theme" Target="/ppt/slideMasters/theme/theme1.xml" Id="R4717c38473804d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bbb8fc1dd94b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bb21abbad4d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4b9936d5b41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564bc3cd747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26eacb7a541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d0f4f441f46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922e210504a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6b0938c4c42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KVALITETSSNEKKEREN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KVALITETSSNEKKEREN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KVALITETSSNEKKEREN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KVALITETSSNEKKEREN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KVALITETSSNEKKEREN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KVALITETSSNEKKEREN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3 751 262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1 374 484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1 073 142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5 450 063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6 333 719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KVALITETSSNEKKEREN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SKIPPERUD JØRGEN ENGSTRØM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KVALITETSSNEKKEREN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Jørgen Skipperud, Markveien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811 636 282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KVALITETSSNEKKEREN AS</a:t>
            </a:r>
          </a:p>
        </p:txBody>
      </p:sp>
    </p:spTree>
  </p:cSld>
  <p:clrMapOvr>
    <a:masterClrMapping xmlns:a="http://schemas.openxmlformats.org/drawingml/2006/main"/>
  </p:clrMapOvr>
</p:sld>
</file>