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b97c51e577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e0d74f10044d36"/>
  </p:sldMasterIdLst>
  <p:sldIdLst>
    <p:sldId xmlns:r="http://schemas.openxmlformats.org/officeDocument/2006/relationships" id="256" r:id="R43a33745b7e7461a"/>
    <p:sldId xmlns:r="http://schemas.openxmlformats.org/officeDocument/2006/relationships" id="257" r:id="R00de5d5729914184"/>
    <p:sldId xmlns:r="http://schemas.openxmlformats.org/officeDocument/2006/relationships" id="258" r:id="Re755449bca884450"/>
    <p:sldId xmlns:r="http://schemas.openxmlformats.org/officeDocument/2006/relationships" id="259" r:id="R6830ea60d3f24837"/>
    <p:sldId xmlns:r="http://schemas.openxmlformats.org/officeDocument/2006/relationships" id="260" r:id="R0e4a436ac4424c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0d74f10044d36" /><Relationship Type="http://schemas.openxmlformats.org/officeDocument/2006/relationships/slide" Target="/ppt/slides/slide1.xml" Id="R43a33745b7e7461a" /><Relationship Type="http://schemas.openxmlformats.org/officeDocument/2006/relationships/slide" Target="/ppt/slides/slide2.xml" Id="R00de5d5729914184" /><Relationship Type="http://schemas.openxmlformats.org/officeDocument/2006/relationships/slide" Target="/ppt/slides/slide3.xml" Id="Re755449bca884450" /><Relationship Type="http://schemas.openxmlformats.org/officeDocument/2006/relationships/slide" Target="/ppt/slides/slide4.xml" Id="R6830ea60d3f24837" /><Relationship Type="http://schemas.openxmlformats.org/officeDocument/2006/relationships/slide" Target="/ppt/slides/slide5.xml" Id="R0e4a436ac4424c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e2b7ab9f0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7a90871c043b8" /><Relationship Type="http://schemas.openxmlformats.org/officeDocument/2006/relationships/theme" Target="/ppt/slideMasters/theme/theme1.xml" Id="Reacea82cb7e745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e7a90871c0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77d31782c4a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505dad80f43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b7d2f5f354b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37f9849c046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9325be3f048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FREDLUND TØMRERFIRMA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FREDLUND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FREDLUND TØMRERFIRMA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FREDLUND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FREDLUND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FREDLUND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Toftdahls vei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tedallan@hotmail.com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812 376 152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FREDLUND TØMRERFIRMA</a:t>
            </a:r>
          </a:p>
        </p:txBody>
      </p:sp>
    </p:spTree>
  </p:cSld>
  <p:clrMapOvr>
    <a:masterClrMapping xmlns:a="http://schemas.openxmlformats.org/drawingml/2006/main"/>
  </p:clrMapOvr>
</p:sld>
</file>