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a897556add46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19e0bda9494c93"/>
  </p:sldMasterIdLst>
  <p:sldIdLst>
    <p:sldId xmlns:r="http://schemas.openxmlformats.org/officeDocument/2006/relationships" id="256" r:id="R30c026fe65584518"/>
    <p:sldId xmlns:r="http://schemas.openxmlformats.org/officeDocument/2006/relationships" id="257" r:id="Rf7962ddd434f451f"/>
    <p:sldId xmlns:r="http://schemas.openxmlformats.org/officeDocument/2006/relationships" id="258" r:id="Rb028d1eedb304e9b"/>
    <p:sldId xmlns:r="http://schemas.openxmlformats.org/officeDocument/2006/relationships" id="259" r:id="R456e5a7fb1b64181"/>
    <p:sldId xmlns:r="http://schemas.openxmlformats.org/officeDocument/2006/relationships" id="260" r:id="Rc01a42d312ff4ba5"/>
    <p:sldId xmlns:r="http://schemas.openxmlformats.org/officeDocument/2006/relationships" id="261" r:id="R199d0d7596754a64"/>
    <p:sldId xmlns:r="http://schemas.openxmlformats.org/officeDocument/2006/relationships" id="262" r:id="R750f1475483f46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19e0bda9494c93" /><Relationship Type="http://schemas.openxmlformats.org/officeDocument/2006/relationships/slide" Target="/ppt/slides/slide1.xml" Id="R30c026fe65584518" /><Relationship Type="http://schemas.openxmlformats.org/officeDocument/2006/relationships/slide" Target="/ppt/slides/slide2.xml" Id="Rf7962ddd434f451f" /><Relationship Type="http://schemas.openxmlformats.org/officeDocument/2006/relationships/slide" Target="/ppt/slides/slide3.xml" Id="Rb028d1eedb304e9b" /><Relationship Type="http://schemas.openxmlformats.org/officeDocument/2006/relationships/slide" Target="/ppt/slides/slide4.xml" Id="R456e5a7fb1b64181" /><Relationship Type="http://schemas.openxmlformats.org/officeDocument/2006/relationships/slide" Target="/ppt/slides/slide5.xml" Id="Rc01a42d312ff4ba5" /><Relationship Type="http://schemas.openxmlformats.org/officeDocument/2006/relationships/slide" Target="/ppt/slides/slide6.xml" Id="R199d0d7596754a64" /><Relationship Type="http://schemas.openxmlformats.org/officeDocument/2006/relationships/slide" Target="/ppt/slides/slide7.xml" Id="R750f1475483f46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a433a8d9f146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16096c9a74072" /><Relationship Type="http://schemas.openxmlformats.org/officeDocument/2006/relationships/theme" Target="/ppt/slideMasters/theme/theme1.xml" Id="R24dfc724f48943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116096c9a740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3996206604c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7434e84424d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8bdae3fc941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777e44f7442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ed015bb854e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e7e1609504e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9395ef6154a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GERT STEINE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GERT STEINE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GERT STEINE HOLDING AS ble etablert [år] og holder til i Østre Gausdal.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GERT STEINE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GERT STEINE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GERT STEINE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216 453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203 013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19 481 693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20 629 200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21 881 303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GERT STEINE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GERT STEINE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GERT STEINE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Grønflata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2651 Østre Gausdal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812 901 982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GERT STEINE HOLDING AS</a:t>
            </a:r>
          </a:p>
        </p:txBody>
      </p:sp>
    </p:spTree>
  </p:cSld>
  <p:clrMapOvr>
    <a:masterClrMapping xmlns:a="http://schemas.openxmlformats.org/drawingml/2006/main"/>
  </p:clrMapOvr>
</p:sld>
</file>