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8788f911c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0870aa15444ec"/>
  </p:sldMasterIdLst>
  <p:sldIdLst>
    <p:sldId xmlns:r="http://schemas.openxmlformats.org/officeDocument/2006/relationships" id="256" r:id="Rbc716bdd41104f08"/>
    <p:sldId xmlns:r="http://schemas.openxmlformats.org/officeDocument/2006/relationships" id="257" r:id="R223758ce9a2f42df"/>
    <p:sldId xmlns:r="http://schemas.openxmlformats.org/officeDocument/2006/relationships" id="258" r:id="R29ceeaa686024f00"/>
    <p:sldId xmlns:r="http://schemas.openxmlformats.org/officeDocument/2006/relationships" id="259" r:id="R9a0fa8c87fa643d5"/>
    <p:sldId xmlns:r="http://schemas.openxmlformats.org/officeDocument/2006/relationships" id="260" r:id="Re5ce5242affa4519"/>
    <p:sldId xmlns:r="http://schemas.openxmlformats.org/officeDocument/2006/relationships" id="261" r:id="Rfc151c22df384112"/>
    <p:sldId xmlns:r="http://schemas.openxmlformats.org/officeDocument/2006/relationships" id="262" r:id="Rbe05f88b635d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0870aa15444ec" /><Relationship Type="http://schemas.openxmlformats.org/officeDocument/2006/relationships/slide" Target="/ppt/slides/slide1.xml" Id="Rbc716bdd41104f08" /><Relationship Type="http://schemas.openxmlformats.org/officeDocument/2006/relationships/slide" Target="/ppt/slides/slide2.xml" Id="R223758ce9a2f42df" /><Relationship Type="http://schemas.openxmlformats.org/officeDocument/2006/relationships/slide" Target="/ppt/slides/slide3.xml" Id="R29ceeaa686024f00" /><Relationship Type="http://schemas.openxmlformats.org/officeDocument/2006/relationships/slide" Target="/ppt/slides/slide4.xml" Id="R9a0fa8c87fa643d5" /><Relationship Type="http://schemas.openxmlformats.org/officeDocument/2006/relationships/slide" Target="/ppt/slides/slide5.xml" Id="Re5ce5242affa4519" /><Relationship Type="http://schemas.openxmlformats.org/officeDocument/2006/relationships/slide" Target="/ppt/slides/slide6.xml" Id="Rfc151c22df384112" /><Relationship Type="http://schemas.openxmlformats.org/officeDocument/2006/relationships/slide" Target="/ppt/slides/slide7.xml" Id="Rbe05f88b635d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584d99728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cf804c9a4c60" /><Relationship Type="http://schemas.openxmlformats.org/officeDocument/2006/relationships/theme" Target="/ppt/slideMasters/theme/theme1.xml" Id="R0e4306a4d96b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6cf804c9a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29f55a126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d7b017917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d3a2bb8dd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ced83ac342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7d46932ee41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6914415bd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64e041eb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ENERCON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ENERCON NORGE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60 014 604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−9 910 767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−69 871 367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151 092 133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ENERCON GLOBAL GMBH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Advokatfirmaet Magnus Legal AS, Kanalveien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813 389 592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