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21564611b77478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005190e9bdc48ca"/>
  </p:sldMasterIdLst>
  <p:sldIdLst>
    <p:sldId xmlns:r="http://schemas.openxmlformats.org/officeDocument/2006/relationships" id="256" r:id="R4371c6be812d4b43"/>
    <p:sldId xmlns:r="http://schemas.openxmlformats.org/officeDocument/2006/relationships" id="257" r:id="R085e20655d254f1b"/>
    <p:sldId xmlns:r="http://schemas.openxmlformats.org/officeDocument/2006/relationships" id="258" r:id="R8e64a20971d84319"/>
    <p:sldId xmlns:r="http://schemas.openxmlformats.org/officeDocument/2006/relationships" id="259" r:id="Rfb48363b76464521"/>
    <p:sldId xmlns:r="http://schemas.openxmlformats.org/officeDocument/2006/relationships" id="260" r:id="R5e83487155e945de"/>
    <p:sldId xmlns:r="http://schemas.openxmlformats.org/officeDocument/2006/relationships" id="261" r:id="R3252d94bea7a49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005190e9bdc48ca" /><Relationship Type="http://schemas.openxmlformats.org/officeDocument/2006/relationships/slide" Target="/ppt/slides/slide1.xml" Id="R4371c6be812d4b43" /><Relationship Type="http://schemas.openxmlformats.org/officeDocument/2006/relationships/slide" Target="/ppt/slides/slide2.xml" Id="R085e20655d254f1b" /><Relationship Type="http://schemas.openxmlformats.org/officeDocument/2006/relationships/slide" Target="/ppt/slides/slide3.xml" Id="R8e64a20971d84319" /><Relationship Type="http://schemas.openxmlformats.org/officeDocument/2006/relationships/slide" Target="/ppt/slides/slide4.xml" Id="Rfb48363b76464521" /><Relationship Type="http://schemas.openxmlformats.org/officeDocument/2006/relationships/slide" Target="/ppt/slides/slide5.xml" Id="R5e83487155e945de" /><Relationship Type="http://schemas.openxmlformats.org/officeDocument/2006/relationships/slide" Target="/ppt/slides/slide6.xml" Id="R3252d94bea7a49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6de6b573b841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2d006d9d7c41e9" /><Relationship Type="http://schemas.openxmlformats.org/officeDocument/2006/relationships/theme" Target="/ppt/slideMasters/theme/theme1.xml" Id="Rf95edfcad5d741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2d006d9d7c41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e13327ab3784c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e2fe99b800458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ffc879ac194b5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c5f0a36d34e7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f60a00cd1d4c0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6f1a543b4f4b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TIDPINS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TIDPINS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TIDPINS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TIDPINS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TIDPINS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TIDPINS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2017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452 141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86 701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−40 232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180 397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555 309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TIDPINS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813 429 152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TIDPINS AS</a:t>
            </a:r>
          </a:p>
        </p:txBody>
      </p:sp>
    </p:spTree>
  </p:cSld>
  <p:clrMapOvr>
    <a:masterClrMapping xmlns:a="http://schemas.openxmlformats.org/drawingml/2006/main"/>
  </p:clrMapOvr>
</p:sld>
</file>