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a433ffcae240f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295e15a18654e96"/>
  </p:sldMasterIdLst>
  <p:sldIdLst>
    <p:sldId xmlns:r="http://schemas.openxmlformats.org/officeDocument/2006/relationships" id="256" r:id="Rcbc870821b2643a5"/>
    <p:sldId xmlns:r="http://schemas.openxmlformats.org/officeDocument/2006/relationships" id="257" r:id="R4e832b10fb594974"/>
    <p:sldId xmlns:r="http://schemas.openxmlformats.org/officeDocument/2006/relationships" id="258" r:id="R2ac3695910434635"/>
    <p:sldId xmlns:r="http://schemas.openxmlformats.org/officeDocument/2006/relationships" id="259" r:id="Rf42ce8c3fb2844df"/>
    <p:sldId xmlns:r="http://schemas.openxmlformats.org/officeDocument/2006/relationships" id="260" r:id="R4a475fbef654436c"/>
    <p:sldId xmlns:r="http://schemas.openxmlformats.org/officeDocument/2006/relationships" id="261" r:id="R4ab3a4b5160d489a"/>
    <p:sldId xmlns:r="http://schemas.openxmlformats.org/officeDocument/2006/relationships" id="262" r:id="R3728a807163040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95e15a18654e96" /><Relationship Type="http://schemas.openxmlformats.org/officeDocument/2006/relationships/slide" Target="/ppt/slides/slide1.xml" Id="Rcbc870821b2643a5" /><Relationship Type="http://schemas.openxmlformats.org/officeDocument/2006/relationships/slide" Target="/ppt/slides/slide2.xml" Id="R4e832b10fb594974" /><Relationship Type="http://schemas.openxmlformats.org/officeDocument/2006/relationships/slide" Target="/ppt/slides/slide3.xml" Id="R2ac3695910434635" /><Relationship Type="http://schemas.openxmlformats.org/officeDocument/2006/relationships/slide" Target="/ppt/slides/slide4.xml" Id="Rf42ce8c3fb2844df" /><Relationship Type="http://schemas.openxmlformats.org/officeDocument/2006/relationships/slide" Target="/ppt/slides/slide5.xml" Id="R4a475fbef654436c" /><Relationship Type="http://schemas.openxmlformats.org/officeDocument/2006/relationships/slide" Target="/ppt/slides/slide6.xml" Id="R4ab3a4b5160d489a" /><Relationship Type="http://schemas.openxmlformats.org/officeDocument/2006/relationships/slide" Target="/ppt/slides/slide7.xml" Id="R3728a807163040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0457d7663149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039995988242b8" /><Relationship Type="http://schemas.openxmlformats.org/officeDocument/2006/relationships/theme" Target="/ppt/slideMasters/theme/theme1.xml" Id="R43224d5b075741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039995988242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5e93c4bd1745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96b68eed340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3524c8330d48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c40d18ec324d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909ba138f346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cf9a246fb24d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ff22b3076b47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OK TRANSPORT &amp;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OK TRANSPORT &amp; MASKIN AS ble etablert [år] og holder til i Flatråker.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1 283 402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409 865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405 316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541 345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1 371 775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KAASTAD OLAV LEGANGER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Nordbustaddalen 317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5687 Flatråker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813 874 792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OK TRANSPORT &amp; MASKIN AS</a:t>
            </a:r>
          </a:p>
        </p:txBody>
      </p:sp>
    </p:spTree>
  </p:cSld>
  <p:clrMapOvr>
    <a:masterClrMapping xmlns:a="http://schemas.openxmlformats.org/drawingml/2006/main"/>
  </p:clrMapOvr>
</p:sld>
</file>