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e4e101d6c3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8aae454dc4622"/>
  </p:sldMasterIdLst>
  <p:sldIdLst>
    <p:sldId xmlns:r="http://schemas.openxmlformats.org/officeDocument/2006/relationships" id="256" r:id="Ra646730b9e7848a3"/>
    <p:sldId xmlns:r="http://schemas.openxmlformats.org/officeDocument/2006/relationships" id="257" r:id="Rc35f2c0bd42c4888"/>
    <p:sldId xmlns:r="http://schemas.openxmlformats.org/officeDocument/2006/relationships" id="258" r:id="Rbbce50d9281f40b7"/>
    <p:sldId xmlns:r="http://schemas.openxmlformats.org/officeDocument/2006/relationships" id="259" r:id="Rdb6a9d21e60644a2"/>
    <p:sldId xmlns:r="http://schemas.openxmlformats.org/officeDocument/2006/relationships" id="260" r:id="R41959ea1239d495e"/>
    <p:sldId xmlns:r="http://schemas.openxmlformats.org/officeDocument/2006/relationships" id="261" r:id="R04c3ec555b604cc9"/>
    <p:sldId xmlns:r="http://schemas.openxmlformats.org/officeDocument/2006/relationships" id="262" r:id="R08bfaeb55878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8aae454dc4622" /><Relationship Type="http://schemas.openxmlformats.org/officeDocument/2006/relationships/slide" Target="/ppt/slides/slide1.xml" Id="Ra646730b9e7848a3" /><Relationship Type="http://schemas.openxmlformats.org/officeDocument/2006/relationships/slide" Target="/ppt/slides/slide2.xml" Id="Rc35f2c0bd42c4888" /><Relationship Type="http://schemas.openxmlformats.org/officeDocument/2006/relationships/slide" Target="/ppt/slides/slide3.xml" Id="Rbbce50d9281f40b7" /><Relationship Type="http://schemas.openxmlformats.org/officeDocument/2006/relationships/slide" Target="/ppt/slides/slide4.xml" Id="Rdb6a9d21e60644a2" /><Relationship Type="http://schemas.openxmlformats.org/officeDocument/2006/relationships/slide" Target="/ppt/slides/slide5.xml" Id="R41959ea1239d495e" /><Relationship Type="http://schemas.openxmlformats.org/officeDocument/2006/relationships/slide" Target="/ppt/slides/slide6.xml" Id="R04c3ec555b604cc9" /><Relationship Type="http://schemas.openxmlformats.org/officeDocument/2006/relationships/slide" Target="/ppt/slides/slide7.xml" Id="R08bfaeb55878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cd4e0d1a3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0b03583124bbd" /><Relationship Type="http://schemas.openxmlformats.org/officeDocument/2006/relationships/theme" Target="/ppt/slideMasters/theme/theme1.xml" Id="Re5ef7c6782d6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0b0358312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10e03b8d2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203abc58f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8b5632b61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ab4d73c6c45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6a805d25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c9a415e4d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ccc694ec4f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ROSTEN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ROSTEN CONSULTING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ROSTEN CAROLYN MARY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ROSTEN TROND WALDEMAR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53D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814 217 302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ROSTEN CONSULTING AS</a:t>
            </a:r>
          </a:p>
        </p:txBody>
      </p:sp>
    </p:spTree>
  </p:cSld>
  <p:clrMapOvr>
    <a:masterClrMapping xmlns:a="http://schemas.openxmlformats.org/drawingml/2006/main"/>
  </p:clrMapOvr>
</p:sld>
</file>