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bb4586c65641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f487611bcb4230"/>
  </p:sldMasterIdLst>
  <p:sldIdLst>
    <p:sldId xmlns:r="http://schemas.openxmlformats.org/officeDocument/2006/relationships" id="256" r:id="R0e52d17abfcb4c77"/>
    <p:sldId xmlns:r="http://schemas.openxmlformats.org/officeDocument/2006/relationships" id="257" r:id="R902fcbb80e504821"/>
    <p:sldId xmlns:r="http://schemas.openxmlformats.org/officeDocument/2006/relationships" id="258" r:id="R62ac8c6365b045c4"/>
    <p:sldId xmlns:r="http://schemas.openxmlformats.org/officeDocument/2006/relationships" id="259" r:id="R6b4e29301eea43f2"/>
    <p:sldId xmlns:r="http://schemas.openxmlformats.org/officeDocument/2006/relationships" id="260" r:id="R6f196b3b88304b9d"/>
    <p:sldId xmlns:r="http://schemas.openxmlformats.org/officeDocument/2006/relationships" id="261" r:id="R3290137b58784596"/>
    <p:sldId xmlns:r="http://schemas.openxmlformats.org/officeDocument/2006/relationships" id="262" r:id="Re29f3762331741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f487611bcb4230" /><Relationship Type="http://schemas.openxmlformats.org/officeDocument/2006/relationships/slide" Target="/ppt/slides/slide1.xml" Id="R0e52d17abfcb4c77" /><Relationship Type="http://schemas.openxmlformats.org/officeDocument/2006/relationships/slide" Target="/ppt/slides/slide2.xml" Id="R902fcbb80e504821" /><Relationship Type="http://schemas.openxmlformats.org/officeDocument/2006/relationships/slide" Target="/ppt/slides/slide3.xml" Id="R62ac8c6365b045c4" /><Relationship Type="http://schemas.openxmlformats.org/officeDocument/2006/relationships/slide" Target="/ppt/slides/slide4.xml" Id="R6b4e29301eea43f2" /><Relationship Type="http://schemas.openxmlformats.org/officeDocument/2006/relationships/slide" Target="/ppt/slides/slide5.xml" Id="R6f196b3b88304b9d" /><Relationship Type="http://schemas.openxmlformats.org/officeDocument/2006/relationships/slide" Target="/ppt/slides/slide6.xml" Id="R3290137b58784596" /><Relationship Type="http://schemas.openxmlformats.org/officeDocument/2006/relationships/slide" Target="/ppt/slides/slide7.xml" Id="Re29f3762331741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5ead64267d42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495c5fe2354091" /><Relationship Type="http://schemas.openxmlformats.org/officeDocument/2006/relationships/theme" Target="/ppt/slideMasters/theme/theme1.xml" Id="Rd6b8e7adeb2a41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495c5fe23540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f64c3e403042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4371ce77ec4a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0e3bda12164e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1f1604be7c44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c7219ac657404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5095e73ef34da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c4ece79b8a4fc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ANIDEI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ANIDEI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ANIDEI AS ble etablert [år] og holder til i Drøbak.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ANIDEI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ANIDEI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ANIDEI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−3 001 487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ANIDEI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MONSHAUGEN ELI KLYPEN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MONSHAUGEN ANETTE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MONSHAUGEN EIRIK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MONSHAUGEN IDA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ANIDEI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Klokkeveien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1444 Drøbak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anette.monshaugen@hotmail.com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814 332 012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ANIDEI AS</a:t>
            </a:r>
          </a:p>
        </p:txBody>
      </p:sp>
    </p:spTree>
  </p:cSld>
  <p:clrMapOvr>
    <a:masterClrMapping xmlns:a="http://schemas.openxmlformats.org/drawingml/2006/main"/>
  </p:clrMapOvr>
</p:sld>
</file>