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e9c66d27a646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66eda7e70141cf"/>
  </p:sldMasterIdLst>
  <p:sldIdLst>
    <p:sldId xmlns:r="http://schemas.openxmlformats.org/officeDocument/2006/relationships" id="256" r:id="Rbb04d585e66d4309"/>
    <p:sldId xmlns:r="http://schemas.openxmlformats.org/officeDocument/2006/relationships" id="257" r:id="Rac3b49ddf8e5496d"/>
    <p:sldId xmlns:r="http://schemas.openxmlformats.org/officeDocument/2006/relationships" id="258" r:id="R2eb67c940bea4dd9"/>
    <p:sldId xmlns:r="http://schemas.openxmlformats.org/officeDocument/2006/relationships" id="259" r:id="Rb7be6d445c3041de"/>
    <p:sldId xmlns:r="http://schemas.openxmlformats.org/officeDocument/2006/relationships" id="260" r:id="Rafeeae8cd421422d"/>
    <p:sldId xmlns:r="http://schemas.openxmlformats.org/officeDocument/2006/relationships" id="261" r:id="R0c38d7d06d6141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66eda7e70141cf" /><Relationship Type="http://schemas.openxmlformats.org/officeDocument/2006/relationships/slide" Target="/ppt/slides/slide1.xml" Id="Rbb04d585e66d4309" /><Relationship Type="http://schemas.openxmlformats.org/officeDocument/2006/relationships/slide" Target="/ppt/slides/slide2.xml" Id="Rac3b49ddf8e5496d" /><Relationship Type="http://schemas.openxmlformats.org/officeDocument/2006/relationships/slide" Target="/ppt/slides/slide3.xml" Id="R2eb67c940bea4dd9" /><Relationship Type="http://schemas.openxmlformats.org/officeDocument/2006/relationships/slide" Target="/ppt/slides/slide4.xml" Id="Rb7be6d445c3041de" /><Relationship Type="http://schemas.openxmlformats.org/officeDocument/2006/relationships/slide" Target="/ppt/slides/slide5.xml" Id="Rafeeae8cd421422d" /><Relationship Type="http://schemas.openxmlformats.org/officeDocument/2006/relationships/slide" Target="/ppt/slides/slide6.xml" Id="R0c38d7d06d6141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4b7278cb64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8628d4b9f4b74" /><Relationship Type="http://schemas.openxmlformats.org/officeDocument/2006/relationships/theme" Target="/ppt/slideMasters/theme/theme1.xml" Id="Re61fb866827a4e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b8628d4b9f4b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3c97df06d40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4b7ec626f42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afc00c7ca4b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5f9496777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b0c30c0145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d56aedb4a4a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