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ba4b7d908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7816a9a9c40d8"/>
  </p:sldMasterIdLst>
  <p:sldIdLst>
    <p:sldId xmlns:r="http://schemas.openxmlformats.org/officeDocument/2006/relationships" id="256" r:id="Rff1e1b2cafec4ef5"/>
    <p:sldId xmlns:r="http://schemas.openxmlformats.org/officeDocument/2006/relationships" id="257" r:id="R83d4a7af92cd419c"/>
    <p:sldId xmlns:r="http://schemas.openxmlformats.org/officeDocument/2006/relationships" id="258" r:id="Reff12abf5f7342fb"/>
    <p:sldId xmlns:r="http://schemas.openxmlformats.org/officeDocument/2006/relationships" id="259" r:id="Rcd4f7024340d4fe7"/>
    <p:sldId xmlns:r="http://schemas.openxmlformats.org/officeDocument/2006/relationships" id="260" r:id="Re617045d55a34406"/>
    <p:sldId xmlns:r="http://schemas.openxmlformats.org/officeDocument/2006/relationships" id="261" r:id="Rff3c0ccf16db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7816a9a9c40d8" /><Relationship Type="http://schemas.openxmlformats.org/officeDocument/2006/relationships/slide" Target="/ppt/slides/slide1.xml" Id="Rff1e1b2cafec4ef5" /><Relationship Type="http://schemas.openxmlformats.org/officeDocument/2006/relationships/slide" Target="/ppt/slides/slide2.xml" Id="R83d4a7af92cd419c" /><Relationship Type="http://schemas.openxmlformats.org/officeDocument/2006/relationships/slide" Target="/ppt/slides/slide3.xml" Id="Reff12abf5f7342fb" /><Relationship Type="http://schemas.openxmlformats.org/officeDocument/2006/relationships/slide" Target="/ppt/slides/slide4.xml" Id="Rcd4f7024340d4fe7" /><Relationship Type="http://schemas.openxmlformats.org/officeDocument/2006/relationships/slide" Target="/ppt/slides/slide5.xml" Id="Re617045d55a34406" /><Relationship Type="http://schemas.openxmlformats.org/officeDocument/2006/relationships/slide" Target="/ppt/slides/slide6.xml" Id="Rff3c0ccf16db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c35f646de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fa4106af54c98" /><Relationship Type="http://schemas.openxmlformats.org/officeDocument/2006/relationships/theme" Target="/ppt/slideMasters/theme/theme1.xml" Id="R9ed1200540fa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fa4106af5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4be164063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f5785cca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2e3a24887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3a6d3e0c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cf300d111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1ff796d8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