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46234ee04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4d9a9bb7546c0"/>
  </p:sldMasterIdLst>
  <p:sldIdLst>
    <p:sldId xmlns:r="http://schemas.openxmlformats.org/officeDocument/2006/relationships" id="256" r:id="R7a8fc114c3314d94"/>
    <p:sldId xmlns:r="http://schemas.openxmlformats.org/officeDocument/2006/relationships" id="257" r:id="R09e13025ba744c49"/>
    <p:sldId xmlns:r="http://schemas.openxmlformats.org/officeDocument/2006/relationships" id="258" r:id="R4467f53436fc4e1c"/>
    <p:sldId xmlns:r="http://schemas.openxmlformats.org/officeDocument/2006/relationships" id="259" r:id="R6a884c66e45a4c4a"/>
    <p:sldId xmlns:r="http://schemas.openxmlformats.org/officeDocument/2006/relationships" id="260" r:id="R15aeac738258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4d9a9bb7546c0" /><Relationship Type="http://schemas.openxmlformats.org/officeDocument/2006/relationships/slide" Target="/ppt/slides/slide1.xml" Id="R7a8fc114c3314d94" /><Relationship Type="http://schemas.openxmlformats.org/officeDocument/2006/relationships/slide" Target="/ppt/slides/slide2.xml" Id="R09e13025ba744c49" /><Relationship Type="http://schemas.openxmlformats.org/officeDocument/2006/relationships/slide" Target="/ppt/slides/slide3.xml" Id="R4467f53436fc4e1c" /><Relationship Type="http://schemas.openxmlformats.org/officeDocument/2006/relationships/slide" Target="/ppt/slides/slide4.xml" Id="R6a884c66e45a4c4a" /><Relationship Type="http://schemas.openxmlformats.org/officeDocument/2006/relationships/slide" Target="/ppt/slides/slide5.xml" Id="R15aeac738258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a8959f5bb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681325c2d4758" /><Relationship Type="http://schemas.openxmlformats.org/officeDocument/2006/relationships/theme" Target="/ppt/slideMasters/theme/theme1.xml" Id="R1e6b5d088fb8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681325c2d47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0fd8e19b9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bb061c02e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c7cd2cca6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f7c3d1322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1b464fce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TOLGA SENTERPARTI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TOLGA SENTERPARTI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Esten Kleven, Rørosveien 1752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