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396659fc7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cc6f935c34f55"/>
  </p:sldMasterIdLst>
  <p:sldIdLst>
    <p:sldId xmlns:r="http://schemas.openxmlformats.org/officeDocument/2006/relationships" id="256" r:id="Rac7e2ad9ab0b479d"/>
    <p:sldId xmlns:r="http://schemas.openxmlformats.org/officeDocument/2006/relationships" id="257" r:id="Rf58bf5f271b84789"/>
    <p:sldId xmlns:r="http://schemas.openxmlformats.org/officeDocument/2006/relationships" id="258" r:id="R234985ab8a964528"/>
    <p:sldId xmlns:r="http://schemas.openxmlformats.org/officeDocument/2006/relationships" id="259" r:id="R21391b2ddba44935"/>
    <p:sldId xmlns:r="http://schemas.openxmlformats.org/officeDocument/2006/relationships" id="260" r:id="R2b8cebc5dd164693"/>
    <p:sldId xmlns:r="http://schemas.openxmlformats.org/officeDocument/2006/relationships" id="261" r:id="R2416843a16144be6"/>
    <p:sldId xmlns:r="http://schemas.openxmlformats.org/officeDocument/2006/relationships" id="262" r:id="Rd32a82436c7e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cc6f935c34f55" /><Relationship Type="http://schemas.openxmlformats.org/officeDocument/2006/relationships/slide" Target="/ppt/slides/slide1.xml" Id="Rac7e2ad9ab0b479d" /><Relationship Type="http://schemas.openxmlformats.org/officeDocument/2006/relationships/slide" Target="/ppt/slides/slide2.xml" Id="Rf58bf5f271b84789" /><Relationship Type="http://schemas.openxmlformats.org/officeDocument/2006/relationships/slide" Target="/ppt/slides/slide3.xml" Id="R234985ab8a964528" /><Relationship Type="http://schemas.openxmlformats.org/officeDocument/2006/relationships/slide" Target="/ppt/slides/slide4.xml" Id="R21391b2ddba44935" /><Relationship Type="http://schemas.openxmlformats.org/officeDocument/2006/relationships/slide" Target="/ppt/slides/slide5.xml" Id="R2b8cebc5dd164693" /><Relationship Type="http://schemas.openxmlformats.org/officeDocument/2006/relationships/slide" Target="/ppt/slides/slide6.xml" Id="R2416843a16144be6" /><Relationship Type="http://schemas.openxmlformats.org/officeDocument/2006/relationships/slide" Target="/ppt/slides/slide7.xml" Id="Rd32a82436c7e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ce565b0944f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fafb5d744a25" /><Relationship Type="http://schemas.openxmlformats.org/officeDocument/2006/relationships/theme" Target="/ppt/slideMasters/theme/theme1.xml" Id="R299524ab8d224e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2fafb5d74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4676c2b9b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fc532e96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da05bf775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d53a1605a45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62bc115540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48700452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3f50bc5c1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SKAVLAN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SKAVLAN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16 660 952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22 647 155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22 879 975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SKAVLAN JENNY EBBING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Pullman Management AS, Dronning Eufemias gate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816 624 002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SKAVLAN HOLDING AS</a:t>
            </a:r>
          </a:p>
        </p:txBody>
      </p:sp>
    </p:spTree>
  </p:cSld>
  <p:clrMapOvr>
    <a:masterClrMapping xmlns:a="http://schemas.openxmlformats.org/drawingml/2006/main"/>
  </p:clrMapOvr>
</p:sld>
</file>