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a89fd069f4a44c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9d308d6406f437d"/>
  </p:sldMasterIdLst>
  <p:sldIdLst>
    <p:sldId xmlns:r="http://schemas.openxmlformats.org/officeDocument/2006/relationships" id="256" r:id="R58d2827347614f51"/>
    <p:sldId xmlns:r="http://schemas.openxmlformats.org/officeDocument/2006/relationships" id="257" r:id="Rb76b3d15ff28406c"/>
    <p:sldId xmlns:r="http://schemas.openxmlformats.org/officeDocument/2006/relationships" id="258" r:id="Ra40977e043894cb8"/>
    <p:sldId xmlns:r="http://schemas.openxmlformats.org/officeDocument/2006/relationships" id="259" r:id="R14c3d1c25b114e27"/>
    <p:sldId xmlns:r="http://schemas.openxmlformats.org/officeDocument/2006/relationships" id="260" r:id="R3be218ca72be4737"/>
    <p:sldId xmlns:r="http://schemas.openxmlformats.org/officeDocument/2006/relationships" id="261" r:id="R7d39135ea8ad4734"/>
    <p:sldId xmlns:r="http://schemas.openxmlformats.org/officeDocument/2006/relationships" id="262" r:id="R087a5fc060f4419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9d308d6406f437d" /><Relationship Type="http://schemas.openxmlformats.org/officeDocument/2006/relationships/slide" Target="/ppt/slides/slide1.xml" Id="R58d2827347614f51" /><Relationship Type="http://schemas.openxmlformats.org/officeDocument/2006/relationships/slide" Target="/ppt/slides/slide2.xml" Id="Rb76b3d15ff28406c" /><Relationship Type="http://schemas.openxmlformats.org/officeDocument/2006/relationships/slide" Target="/ppt/slides/slide3.xml" Id="Ra40977e043894cb8" /><Relationship Type="http://schemas.openxmlformats.org/officeDocument/2006/relationships/slide" Target="/ppt/slides/slide4.xml" Id="R14c3d1c25b114e27" /><Relationship Type="http://schemas.openxmlformats.org/officeDocument/2006/relationships/slide" Target="/ppt/slides/slide5.xml" Id="R3be218ca72be4737" /><Relationship Type="http://schemas.openxmlformats.org/officeDocument/2006/relationships/slide" Target="/ppt/slides/slide6.xml" Id="R7d39135ea8ad4734" /><Relationship Type="http://schemas.openxmlformats.org/officeDocument/2006/relationships/slide" Target="/ppt/slides/slide7.xml" Id="R087a5fc060f4419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581600149a24e2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9842cc65304a96" /><Relationship Type="http://schemas.openxmlformats.org/officeDocument/2006/relationships/theme" Target="/ppt/slideMasters/theme/theme1.xml" Id="R5875dd51b93d426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c9842cc65304a9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75cca37be6408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2016ed24fa42f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831dc2d29d426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979cba4cec411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ac71a4fa7e432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9becf543864a7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3c9dfc4bb7433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TYNSET HOTELL DRIFT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TYNSET HOTELL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TYNSET HOTELL DRIFT AS ble etablert [år] og holder til i Tynset.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TYNSET HOTELL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TYNSET HOTELL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TYNSET HOTELL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22 874 836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523 855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403 132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3 367 662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7 492 623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TYNSET HOTELL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SALIHU LINDITA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SALIHU VALON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TYNSET HOTELL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Brugata 6A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2500 Tynset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816 971 012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TYNSET HOTELL DRIFT AS</a:t>
            </a:r>
          </a:p>
        </p:txBody>
      </p:sp>
    </p:spTree>
  </p:cSld>
  <p:clrMapOvr>
    <a:masterClrMapping xmlns:a="http://schemas.openxmlformats.org/drawingml/2006/main"/>
  </p:clrMapOvr>
</p:sld>
</file>