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46e6817a943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d8bf88c284dac"/>
  </p:sldMasterIdLst>
  <p:sldIdLst>
    <p:sldId xmlns:r="http://schemas.openxmlformats.org/officeDocument/2006/relationships" id="256" r:id="R56f5b883007a40c6"/>
    <p:sldId xmlns:r="http://schemas.openxmlformats.org/officeDocument/2006/relationships" id="257" r:id="R1e7cec9822314490"/>
    <p:sldId xmlns:r="http://schemas.openxmlformats.org/officeDocument/2006/relationships" id="258" r:id="R139fba2c26eb4ecd"/>
    <p:sldId xmlns:r="http://schemas.openxmlformats.org/officeDocument/2006/relationships" id="259" r:id="Rc96d117a69584cb9"/>
    <p:sldId xmlns:r="http://schemas.openxmlformats.org/officeDocument/2006/relationships" id="260" r:id="R0674407a72014c28"/>
    <p:sldId xmlns:r="http://schemas.openxmlformats.org/officeDocument/2006/relationships" id="261" r:id="R725a86dd9fb14080"/>
    <p:sldId xmlns:r="http://schemas.openxmlformats.org/officeDocument/2006/relationships" id="262" r:id="R2daed9009b47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d8bf88c284dac" /><Relationship Type="http://schemas.openxmlformats.org/officeDocument/2006/relationships/slide" Target="/ppt/slides/slide1.xml" Id="R56f5b883007a40c6" /><Relationship Type="http://schemas.openxmlformats.org/officeDocument/2006/relationships/slide" Target="/ppt/slides/slide2.xml" Id="R1e7cec9822314490" /><Relationship Type="http://schemas.openxmlformats.org/officeDocument/2006/relationships/slide" Target="/ppt/slides/slide3.xml" Id="R139fba2c26eb4ecd" /><Relationship Type="http://schemas.openxmlformats.org/officeDocument/2006/relationships/slide" Target="/ppt/slides/slide4.xml" Id="Rc96d117a69584cb9" /><Relationship Type="http://schemas.openxmlformats.org/officeDocument/2006/relationships/slide" Target="/ppt/slides/slide5.xml" Id="R0674407a72014c28" /><Relationship Type="http://schemas.openxmlformats.org/officeDocument/2006/relationships/slide" Target="/ppt/slides/slide6.xml" Id="R725a86dd9fb14080" /><Relationship Type="http://schemas.openxmlformats.org/officeDocument/2006/relationships/slide" Target="/ppt/slides/slide7.xml" Id="R2daed9009b47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9b8071275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7f320c3344d64" /><Relationship Type="http://schemas.openxmlformats.org/officeDocument/2006/relationships/theme" Target="/ppt/slideMasters/theme/theme1.xml" Id="R50e4efe3cbd1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7f320c334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3249f00c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1e1da41b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d3572432e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b1b947ab8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6e166c49d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49550a15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0070cbecf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J.O. HÆREID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J.O. HÆREID AS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9 595 635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9 620 292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HÆREID JØRGEN OLAVSSON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Hæreidsvegen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817 138 012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