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0ec48b06b44d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6a53cd51c44008"/>
  </p:sldMasterIdLst>
  <p:sldIdLst>
    <p:sldId xmlns:r="http://schemas.openxmlformats.org/officeDocument/2006/relationships" id="256" r:id="Rf828e98a364341e7"/>
    <p:sldId xmlns:r="http://schemas.openxmlformats.org/officeDocument/2006/relationships" id="257" r:id="Ra4b51f59514942a9"/>
    <p:sldId xmlns:r="http://schemas.openxmlformats.org/officeDocument/2006/relationships" id="258" r:id="R04ea9c68c7634425"/>
    <p:sldId xmlns:r="http://schemas.openxmlformats.org/officeDocument/2006/relationships" id="259" r:id="Rafea822efb944cf9"/>
    <p:sldId xmlns:r="http://schemas.openxmlformats.org/officeDocument/2006/relationships" id="260" r:id="R916458ad125849d9"/>
    <p:sldId xmlns:r="http://schemas.openxmlformats.org/officeDocument/2006/relationships" id="261" r:id="Rec08fe9479bd4cb0"/>
    <p:sldId xmlns:r="http://schemas.openxmlformats.org/officeDocument/2006/relationships" id="262" r:id="Rd658c2ebd2a444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6a53cd51c44008" /><Relationship Type="http://schemas.openxmlformats.org/officeDocument/2006/relationships/slide" Target="/ppt/slides/slide1.xml" Id="Rf828e98a364341e7" /><Relationship Type="http://schemas.openxmlformats.org/officeDocument/2006/relationships/slide" Target="/ppt/slides/slide2.xml" Id="Ra4b51f59514942a9" /><Relationship Type="http://schemas.openxmlformats.org/officeDocument/2006/relationships/slide" Target="/ppt/slides/slide3.xml" Id="R04ea9c68c7634425" /><Relationship Type="http://schemas.openxmlformats.org/officeDocument/2006/relationships/slide" Target="/ppt/slides/slide4.xml" Id="Rafea822efb944cf9" /><Relationship Type="http://schemas.openxmlformats.org/officeDocument/2006/relationships/slide" Target="/ppt/slides/slide5.xml" Id="R916458ad125849d9" /><Relationship Type="http://schemas.openxmlformats.org/officeDocument/2006/relationships/slide" Target="/ppt/slides/slide6.xml" Id="Rec08fe9479bd4cb0" /><Relationship Type="http://schemas.openxmlformats.org/officeDocument/2006/relationships/slide" Target="/ppt/slides/slide7.xml" Id="Rd658c2ebd2a444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49a3f0b8b844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6dd2de898467d" /><Relationship Type="http://schemas.openxmlformats.org/officeDocument/2006/relationships/theme" Target="/ppt/slideMasters/theme/theme1.xml" Id="R7326c007b7ac4d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e6dd2de89846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5062e2e3547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665d9f72a41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cb6972f6f43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5a8f5abdc42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e555beb9248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19d4bfc304f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22844426145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LEKI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LEKI HOLDING AS ble etablert [år] og holder til i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1 462 469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2 392 400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MILJKOVIC LENNART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Klokkerudåsen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1912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817 524 192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LEKI HOLDING AS</a:t>
            </a:r>
          </a:p>
        </p:txBody>
      </p:sp>
    </p:spTree>
  </p:cSld>
  <p:clrMapOvr>
    <a:masterClrMapping xmlns:a="http://schemas.openxmlformats.org/drawingml/2006/main"/>
  </p:clrMapOvr>
</p:sld>
</file>