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d2f1e89f934a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2bd9dc8e184451"/>
  </p:sldMasterIdLst>
  <p:sldIdLst>
    <p:sldId xmlns:r="http://schemas.openxmlformats.org/officeDocument/2006/relationships" id="256" r:id="Rd6f1a7848a0841ec"/>
    <p:sldId xmlns:r="http://schemas.openxmlformats.org/officeDocument/2006/relationships" id="257" r:id="Rc12c5a5422a345b3"/>
    <p:sldId xmlns:r="http://schemas.openxmlformats.org/officeDocument/2006/relationships" id="258" r:id="R33b02978d37d4b3e"/>
    <p:sldId xmlns:r="http://schemas.openxmlformats.org/officeDocument/2006/relationships" id="259" r:id="R0cde6b9987a8471d"/>
    <p:sldId xmlns:r="http://schemas.openxmlformats.org/officeDocument/2006/relationships" id="260" r:id="R2ab4fb8c7f7640a5"/>
    <p:sldId xmlns:r="http://schemas.openxmlformats.org/officeDocument/2006/relationships" id="261" r:id="R06194ebd7b4c412d"/>
    <p:sldId xmlns:r="http://schemas.openxmlformats.org/officeDocument/2006/relationships" id="262" r:id="R27f18c78f46448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2bd9dc8e184451" /><Relationship Type="http://schemas.openxmlformats.org/officeDocument/2006/relationships/slide" Target="/ppt/slides/slide1.xml" Id="Rd6f1a7848a0841ec" /><Relationship Type="http://schemas.openxmlformats.org/officeDocument/2006/relationships/slide" Target="/ppt/slides/slide2.xml" Id="Rc12c5a5422a345b3" /><Relationship Type="http://schemas.openxmlformats.org/officeDocument/2006/relationships/slide" Target="/ppt/slides/slide3.xml" Id="R33b02978d37d4b3e" /><Relationship Type="http://schemas.openxmlformats.org/officeDocument/2006/relationships/slide" Target="/ppt/slides/slide4.xml" Id="R0cde6b9987a8471d" /><Relationship Type="http://schemas.openxmlformats.org/officeDocument/2006/relationships/slide" Target="/ppt/slides/slide5.xml" Id="R2ab4fb8c7f7640a5" /><Relationship Type="http://schemas.openxmlformats.org/officeDocument/2006/relationships/slide" Target="/ppt/slides/slide6.xml" Id="R06194ebd7b4c412d" /><Relationship Type="http://schemas.openxmlformats.org/officeDocument/2006/relationships/slide" Target="/ppt/slides/slide7.xml" Id="R27f18c78f46448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f4f296709d4b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6b86a25da45f4" /><Relationship Type="http://schemas.openxmlformats.org/officeDocument/2006/relationships/theme" Target="/ppt/slideMasters/theme/theme1.xml" Id="R003fa984f6e147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b6b86a25da45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1b921d2ce4c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f92c81a494a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bdf8674bb40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a4c5162544b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a699cad6f48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f1c40328446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aa7b812d541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STOKKE INDUSTRI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 INDUSTRI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 INDUSTRI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 INDUSTRI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 INDUSTRI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 INDUSTRI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7 285 323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7 210 551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7 210 551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257 569 169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524 860 490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 INDUSTRI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 INDUSTRI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 INDUSTRI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Inkognitogata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817 769 152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 INDUSTRI EIENDOM AS</a:t>
            </a:r>
          </a:p>
        </p:txBody>
      </p:sp>
    </p:spTree>
  </p:cSld>
  <p:clrMapOvr>
    <a:masterClrMapping xmlns:a="http://schemas.openxmlformats.org/drawingml/2006/main"/>
  </p:clrMapOvr>
</p:sld>
</file>