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7a212235440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deeb5eba94987"/>
  </p:sldMasterIdLst>
  <p:sldIdLst>
    <p:sldId xmlns:r="http://schemas.openxmlformats.org/officeDocument/2006/relationships" id="256" r:id="Re0857fafda6a4f7c"/>
    <p:sldId xmlns:r="http://schemas.openxmlformats.org/officeDocument/2006/relationships" id="257" r:id="R5ab009bc95c64689"/>
    <p:sldId xmlns:r="http://schemas.openxmlformats.org/officeDocument/2006/relationships" id="258" r:id="Rf5b588d078cb4c13"/>
    <p:sldId xmlns:r="http://schemas.openxmlformats.org/officeDocument/2006/relationships" id="259" r:id="Rb5e75ecf4a234645"/>
    <p:sldId xmlns:r="http://schemas.openxmlformats.org/officeDocument/2006/relationships" id="260" r:id="Rd087f2dba715435c"/>
    <p:sldId xmlns:r="http://schemas.openxmlformats.org/officeDocument/2006/relationships" id="261" r:id="Rc5e5f44cabd243dd"/>
    <p:sldId xmlns:r="http://schemas.openxmlformats.org/officeDocument/2006/relationships" id="262" r:id="Rf9beed6e5360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deeb5eba94987" /><Relationship Type="http://schemas.openxmlformats.org/officeDocument/2006/relationships/slide" Target="/ppt/slides/slide1.xml" Id="Re0857fafda6a4f7c" /><Relationship Type="http://schemas.openxmlformats.org/officeDocument/2006/relationships/slide" Target="/ppt/slides/slide2.xml" Id="R5ab009bc95c64689" /><Relationship Type="http://schemas.openxmlformats.org/officeDocument/2006/relationships/slide" Target="/ppt/slides/slide3.xml" Id="Rf5b588d078cb4c13" /><Relationship Type="http://schemas.openxmlformats.org/officeDocument/2006/relationships/slide" Target="/ppt/slides/slide4.xml" Id="Rb5e75ecf4a234645" /><Relationship Type="http://schemas.openxmlformats.org/officeDocument/2006/relationships/slide" Target="/ppt/slides/slide5.xml" Id="Rd087f2dba715435c" /><Relationship Type="http://schemas.openxmlformats.org/officeDocument/2006/relationships/slide" Target="/ppt/slides/slide6.xml" Id="Rc5e5f44cabd243dd" /><Relationship Type="http://schemas.openxmlformats.org/officeDocument/2006/relationships/slide" Target="/ppt/slides/slide7.xml" Id="Rf9beed6e5360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296030080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e1228a2364f2c" /><Relationship Type="http://schemas.openxmlformats.org/officeDocument/2006/relationships/theme" Target="/ppt/slideMasters/theme/theme1.xml" Id="R4233cedc2f284a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e1228a236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1122ef8ee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d997da27743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760ed7f36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607a868a24b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2c0446fd948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b7f1e3a79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e15adf6049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EXCESSION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EXCESSION AS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37 014 796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153 639 316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153 646 851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HATTELAND KARL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Stokkastrandvegen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818 487 312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EXCESSION AS</a:t>
            </a:r>
          </a:p>
        </p:txBody>
      </p:sp>
    </p:spTree>
  </p:cSld>
  <p:clrMapOvr>
    <a:masterClrMapping xmlns:a="http://schemas.openxmlformats.org/drawingml/2006/main"/>
  </p:clrMapOvr>
</p:sld>
</file>