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f1bb41059a6402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f12d5111ece42e2"/>
  </p:sldMasterIdLst>
  <p:sldIdLst>
    <p:sldId xmlns:r="http://schemas.openxmlformats.org/officeDocument/2006/relationships" id="256" r:id="Reb967a52181a468a"/>
    <p:sldId xmlns:r="http://schemas.openxmlformats.org/officeDocument/2006/relationships" id="257" r:id="R6e712a145756466e"/>
    <p:sldId xmlns:r="http://schemas.openxmlformats.org/officeDocument/2006/relationships" id="258" r:id="R73d9bfce739e438d"/>
    <p:sldId xmlns:r="http://schemas.openxmlformats.org/officeDocument/2006/relationships" id="259" r:id="Rafd4bbec70f4483c"/>
    <p:sldId xmlns:r="http://schemas.openxmlformats.org/officeDocument/2006/relationships" id="260" r:id="Rec63575691834fbb"/>
    <p:sldId xmlns:r="http://schemas.openxmlformats.org/officeDocument/2006/relationships" id="261" r:id="R14227cc68f04425c"/>
    <p:sldId xmlns:r="http://schemas.openxmlformats.org/officeDocument/2006/relationships" id="262" r:id="Rd6a12a924563412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12d5111ece42e2" /><Relationship Type="http://schemas.openxmlformats.org/officeDocument/2006/relationships/slide" Target="/ppt/slides/slide1.xml" Id="Reb967a52181a468a" /><Relationship Type="http://schemas.openxmlformats.org/officeDocument/2006/relationships/slide" Target="/ppt/slides/slide2.xml" Id="R6e712a145756466e" /><Relationship Type="http://schemas.openxmlformats.org/officeDocument/2006/relationships/slide" Target="/ppt/slides/slide3.xml" Id="R73d9bfce739e438d" /><Relationship Type="http://schemas.openxmlformats.org/officeDocument/2006/relationships/slide" Target="/ppt/slides/slide4.xml" Id="Rafd4bbec70f4483c" /><Relationship Type="http://schemas.openxmlformats.org/officeDocument/2006/relationships/slide" Target="/ppt/slides/slide5.xml" Id="Rec63575691834fbb" /><Relationship Type="http://schemas.openxmlformats.org/officeDocument/2006/relationships/slide" Target="/ppt/slides/slide6.xml" Id="R14227cc68f04425c" /><Relationship Type="http://schemas.openxmlformats.org/officeDocument/2006/relationships/slide" Target="/ppt/slides/slide7.xml" Id="Rd6a12a924563412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f9b3a9bc42438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2781d06dce4a61" /><Relationship Type="http://schemas.openxmlformats.org/officeDocument/2006/relationships/theme" Target="/ppt/slideMasters/theme/theme1.xml" Id="R72802d17e4944b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72781d06dce4a6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64f6d9360c45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e64b088b4b427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d4cbfae9bb4c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b0c0bd7997430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03d30815f64eb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a848b787be402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7fe2dabebc407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S16 OSLO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S16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S16 OSLO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S16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S16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S16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2 091 351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259 681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243 338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−750 861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105 172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S16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BREDHOLT INGRID NORMANN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S16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Sorgenfrigata 16A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0365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sorgenfrigaten@gmail.com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818 680 422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S16 OSLO AS</a:t>
            </a:r>
          </a:p>
        </p:txBody>
      </p:sp>
    </p:spTree>
  </p:cSld>
  <p:clrMapOvr>
    <a:masterClrMapping xmlns:a="http://schemas.openxmlformats.org/drawingml/2006/main"/>
  </p:clrMapOvr>
</p:sld>
</file>