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0648a716343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d16d559ff48ab"/>
  </p:sldMasterIdLst>
  <p:sldIdLst>
    <p:sldId xmlns:r="http://schemas.openxmlformats.org/officeDocument/2006/relationships" id="256" r:id="Re9a1e40242eb4703"/>
    <p:sldId xmlns:r="http://schemas.openxmlformats.org/officeDocument/2006/relationships" id="257" r:id="Re0a1c65ec89240e6"/>
    <p:sldId xmlns:r="http://schemas.openxmlformats.org/officeDocument/2006/relationships" id="258" r:id="Raa8c0cbd629b438d"/>
    <p:sldId xmlns:r="http://schemas.openxmlformats.org/officeDocument/2006/relationships" id="259" r:id="R7d829588e2974afd"/>
    <p:sldId xmlns:r="http://schemas.openxmlformats.org/officeDocument/2006/relationships" id="260" r:id="R971bd3d21a2f4dd7"/>
    <p:sldId xmlns:r="http://schemas.openxmlformats.org/officeDocument/2006/relationships" id="261" r:id="R386674736b8b4752"/>
    <p:sldId xmlns:r="http://schemas.openxmlformats.org/officeDocument/2006/relationships" id="262" r:id="Rd4c430fde32c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d16d559ff48ab" /><Relationship Type="http://schemas.openxmlformats.org/officeDocument/2006/relationships/slide" Target="/ppt/slides/slide1.xml" Id="Re9a1e40242eb4703" /><Relationship Type="http://schemas.openxmlformats.org/officeDocument/2006/relationships/slide" Target="/ppt/slides/slide2.xml" Id="Re0a1c65ec89240e6" /><Relationship Type="http://schemas.openxmlformats.org/officeDocument/2006/relationships/slide" Target="/ppt/slides/slide3.xml" Id="Raa8c0cbd629b438d" /><Relationship Type="http://schemas.openxmlformats.org/officeDocument/2006/relationships/slide" Target="/ppt/slides/slide4.xml" Id="R7d829588e2974afd" /><Relationship Type="http://schemas.openxmlformats.org/officeDocument/2006/relationships/slide" Target="/ppt/slides/slide5.xml" Id="R971bd3d21a2f4dd7" /><Relationship Type="http://schemas.openxmlformats.org/officeDocument/2006/relationships/slide" Target="/ppt/slides/slide6.xml" Id="R386674736b8b4752" /><Relationship Type="http://schemas.openxmlformats.org/officeDocument/2006/relationships/slide" Target="/ppt/slides/slide7.xml" Id="Rd4c430fde32c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095b7def5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582f7dbee4990" /><Relationship Type="http://schemas.openxmlformats.org/officeDocument/2006/relationships/theme" Target="/ppt/slideMasters/theme/theme1.xml" Id="R9e6c2eccb571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582f7dbee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2e0c154ed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95942f18a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6a698d1c3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f383e56354a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c0359a22b42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8fa0e7c614b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8c4009b7a45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BV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 BYGG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61 680 248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1 210 873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968 738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5 507 261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19 373 552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SNF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818 780 672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 BYGG AS</a:t>
            </a:r>
          </a:p>
        </p:txBody>
      </p:sp>
    </p:spTree>
  </p:cSld>
  <p:clrMapOvr>
    <a:masterClrMapping xmlns:a="http://schemas.openxmlformats.org/drawingml/2006/main"/>
  </p:clrMapOvr>
</p:sld>
</file>