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9e706e0f37e4f6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197dd6a97104be5"/>
  </p:sldMasterIdLst>
  <p:sldIdLst>
    <p:sldId xmlns:r="http://schemas.openxmlformats.org/officeDocument/2006/relationships" id="256" r:id="R226ae541b1ca45c5"/>
    <p:sldId xmlns:r="http://schemas.openxmlformats.org/officeDocument/2006/relationships" id="257" r:id="R5eefe07295cb433f"/>
    <p:sldId xmlns:r="http://schemas.openxmlformats.org/officeDocument/2006/relationships" id="258" r:id="R60ac5f776dd24ffa"/>
    <p:sldId xmlns:r="http://schemas.openxmlformats.org/officeDocument/2006/relationships" id="259" r:id="R4bf3fd45967640ca"/>
    <p:sldId xmlns:r="http://schemas.openxmlformats.org/officeDocument/2006/relationships" id="260" r:id="Rec153d93afaf42c0"/>
    <p:sldId xmlns:r="http://schemas.openxmlformats.org/officeDocument/2006/relationships" id="261" r:id="Ra6ce55b9360c4f43"/>
    <p:sldId xmlns:r="http://schemas.openxmlformats.org/officeDocument/2006/relationships" id="262" r:id="R576381156173498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197dd6a97104be5" /><Relationship Type="http://schemas.openxmlformats.org/officeDocument/2006/relationships/slide" Target="/ppt/slides/slide1.xml" Id="R226ae541b1ca45c5" /><Relationship Type="http://schemas.openxmlformats.org/officeDocument/2006/relationships/slide" Target="/ppt/slides/slide2.xml" Id="R5eefe07295cb433f" /><Relationship Type="http://schemas.openxmlformats.org/officeDocument/2006/relationships/slide" Target="/ppt/slides/slide3.xml" Id="R60ac5f776dd24ffa" /><Relationship Type="http://schemas.openxmlformats.org/officeDocument/2006/relationships/slide" Target="/ppt/slides/slide4.xml" Id="R4bf3fd45967640ca" /><Relationship Type="http://schemas.openxmlformats.org/officeDocument/2006/relationships/slide" Target="/ppt/slides/slide5.xml" Id="Rec153d93afaf42c0" /><Relationship Type="http://schemas.openxmlformats.org/officeDocument/2006/relationships/slide" Target="/ppt/slides/slide6.xml" Id="Ra6ce55b9360c4f43" /><Relationship Type="http://schemas.openxmlformats.org/officeDocument/2006/relationships/slide" Target="/ppt/slides/slide7.xml" Id="R576381156173498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6c42cf726dd4ca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ce93fc28244ddd" /><Relationship Type="http://schemas.openxmlformats.org/officeDocument/2006/relationships/theme" Target="/ppt/slideMasters/theme/theme1.xml" Id="Rad2ce6b8825a46b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dce93fc28244dd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ed873c79b24f2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5297bb19b248e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cc2973d712454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c2b72476e5484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7bef194d434af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aa54c3636d4d6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47a72c316d414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SAHA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SAHA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SAHA INVEST AS ble etablert [år] og holder til i Sarpsborg.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SAHA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SAHA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SAHA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−6 340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1 416 292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2 460 796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SAHA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HASSELEID MAGNUS SANDEM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SAHA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Tunevannveien 47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1710 Sarpsborg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magnushasseleid@gmail.com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819 073 392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SAHA INVEST AS</a:t>
            </a:r>
          </a:p>
        </p:txBody>
      </p:sp>
    </p:spTree>
  </p:cSld>
  <p:clrMapOvr>
    <a:masterClrMapping xmlns:a="http://schemas.openxmlformats.org/drawingml/2006/main"/>
  </p:clrMapOvr>
</p:sld>
</file>