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2f74e59342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0e872a6844a4d"/>
  </p:sldMasterIdLst>
  <p:sldIdLst>
    <p:sldId xmlns:r="http://schemas.openxmlformats.org/officeDocument/2006/relationships" id="256" r:id="R61bf1d5a2949431a"/>
    <p:sldId xmlns:r="http://schemas.openxmlformats.org/officeDocument/2006/relationships" id="257" r:id="Rb4d6f6b769a5400e"/>
    <p:sldId xmlns:r="http://schemas.openxmlformats.org/officeDocument/2006/relationships" id="258" r:id="R47485140b68143e7"/>
    <p:sldId xmlns:r="http://schemas.openxmlformats.org/officeDocument/2006/relationships" id="259" r:id="R1029e334366242e4"/>
    <p:sldId xmlns:r="http://schemas.openxmlformats.org/officeDocument/2006/relationships" id="260" r:id="Rcd0ee9bb02cb4dbf"/>
    <p:sldId xmlns:r="http://schemas.openxmlformats.org/officeDocument/2006/relationships" id="261" r:id="Rdea207d35c524b12"/>
    <p:sldId xmlns:r="http://schemas.openxmlformats.org/officeDocument/2006/relationships" id="262" r:id="R5987794c3b8a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0e872a6844a4d" /><Relationship Type="http://schemas.openxmlformats.org/officeDocument/2006/relationships/slide" Target="/ppt/slides/slide1.xml" Id="R61bf1d5a2949431a" /><Relationship Type="http://schemas.openxmlformats.org/officeDocument/2006/relationships/slide" Target="/ppt/slides/slide2.xml" Id="Rb4d6f6b769a5400e" /><Relationship Type="http://schemas.openxmlformats.org/officeDocument/2006/relationships/slide" Target="/ppt/slides/slide3.xml" Id="R47485140b68143e7" /><Relationship Type="http://schemas.openxmlformats.org/officeDocument/2006/relationships/slide" Target="/ppt/slides/slide4.xml" Id="R1029e334366242e4" /><Relationship Type="http://schemas.openxmlformats.org/officeDocument/2006/relationships/slide" Target="/ppt/slides/slide5.xml" Id="Rcd0ee9bb02cb4dbf" /><Relationship Type="http://schemas.openxmlformats.org/officeDocument/2006/relationships/slide" Target="/ppt/slides/slide6.xml" Id="Rdea207d35c524b12" /><Relationship Type="http://schemas.openxmlformats.org/officeDocument/2006/relationships/slide" Target="/ppt/slides/slide7.xml" Id="R5987794c3b8a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4d03f9512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3a3e05ae24f55" /><Relationship Type="http://schemas.openxmlformats.org/officeDocument/2006/relationships/theme" Target="/ppt/slideMasters/theme/theme1.xml" Id="Rfdcf1f8f98db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93a3e05ae2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605246ce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f0055a68d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bc6ebdc37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8c37b9cd4e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d9be028b7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a2effa3d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d1567bb8e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