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6775a56704a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a3d75b21443a3"/>
  </p:sldMasterIdLst>
  <p:sldIdLst>
    <p:sldId xmlns:r="http://schemas.openxmlformats.org/officeDocument/2006/relationships" id="256" r:id="R7150339bec174c1b"/>
    <p:sldId xmlns:r="http://schemas.openxmlformats.org/officeDocument/2006/relationships" id="257" r:id="Rc073a70d97714caf"/>
    <p:sldId xmlns:r="http://schemas.openxmlformats.org/officeDocument/2006/relationships" id="258" r:id="Rd1cd2bfbc705420d"/>
    <p:sldId xmlns:r="http://schemas.openxmlformats.org/officeDocument/2006/relationships" id="259" r:id="R67a6790dfe6d4951"/>
    <p:sldId xmlns:r="http://schemas.openxmlformats.org/officeDocument/2006/relationships" id="260" r:id="R26615c1c20824142"/>
    <p:sldId xmlns:r="http://schemas.openxmlformats.org/officeDocument/2006/relationships" id="261" r:id="R81e3722abf1b4a04"/>
    <p:sldId xmlns:r="http://schemas.openxmlformats.org/officeDocument/2006/relationships" id="262" r:id="R6e4abb7cea08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a3d75b21443a3" /><Relationship Type="http://schemas.openxmlformats.org/officeDocument/2006/relationships/slide" Target="/ppt/slides/slide1.xml" Id="R7150339bec174c1b" /><Relationship Type="http://schemas.openxmlformats.org/officeDocument/2006/relationships/slide" Target="/ppt/slides/slide2.xml" Id="Rc073a70d97714caf" /><Relationship Type="http://schemas.openxmlformats.org/officeDocument/2006/relationships/slide" Target="/ppt/slides/slide3.xml" Id="Rd1cd2bfbc705420d" /><Relationship Type="http://schemas.openxmlformats.org/officeDocument/2006/relationships/slide" Target="/ppt/slides/slide4.xml" Id="R67a6790dfe6d4951" /><Relationship Type="http://schemas.openxmlformats.org/officeDocument/2006/relationships/slide" Target="/ppt/slides/slide5.xml" Id="R26615c1c20824142" /><Relationship Type="http://schemas.openxmlformats.org/officeDocument/2006/relationships/slide" Target="/ppt/slides/slide6.xml" Id="R81e3722abf1b4a04" /><Relationship Type="http://schemas.openxmlformats.org/officeDocument/2006/relationships/slide" Target="/ppt/slides/slide7.xml" Id="R6e4abb7cea08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3a1ab1dcf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c66088b06495e" /><Relationship Type="http://schemas.openxmlformats.org/officeDocument/2006/relationships/theme" Target="/ppt/slideMasters/theme/theme1.xml" Id="R7cc163b87d9e43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c66088b06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514c113874d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9ee171080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f84420a1f4f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d6b359d29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24551418645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3023fce304f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133d2b2b6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M.JOHANSEN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M.JOHANSEN AS ble etablert [år] og holder til i Nord-lenangen.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99 350 339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11 386 863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9 015 879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23 830 468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43 665 493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JOHANSEN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Rundfjellveien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9068 Nord-lenangen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819 758 352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M.JOHANSEN AS</a:t>
            </a:r>
          </a:p>
        </p:txBody>
      </p:sp>
    </p:spTree>
  </p:cSld>
  <p:clrMapOvr>
    <a:masterClrMapping xmlns:a="http://schemas.openxmlformats.org/drawingml/2006/main"/>
  </p:clrMapOvr>
</p:sld>
</file>