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403eec11f140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a46a2c7da242f5"/>
  </p:sldMasterIdLst>
  <p:sldIdLst>
    <p:sldId xmlns:r="http://schemas.openxmlformats.org/officeDocument/2006/relationships" id="256" r:id="R30a80dedd47d49e9"/>
    <p:sldId xmlns:r="http://schemas.openxmlformats.org/officeDocument/2006/relationships" id="257" r:id="Rb589263bcf8a44fd"/>
    <p:sldId xmlns:r="http://schemas.openxmlformats.org/officeDocument/2006/relationships" id="258" r:id="R578f8cabd63a4dd1"/>
    <p:sldId xmlns:r="http://schemas.openxmlformats.org/officeDocument/2006/relationships" id="259" r:id="R2586d4bd14a8435d"/>
    <p:sldId xmlns:r="http://schemas.openxmlformats.org/officeDocument/2006/relationships" id="260" r:id="R1206b1d4274244ec"/>
    <p:sldId xmlns:r="http://schemas.openxmlformats.org/officeDocument/2006/relationships" id="261" r:id="R6f5d18c368db4d31"/>
    <p:sldId xmlns:r="http://schemas.openxmlformats.org/officeDocument/2006/relationships" id="262" r:id="R0fa1e2d5b8ac45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a46a2c7da242f5" /><Relationship Type="http://schemas.openxmlformats.org/officeDocument/2006/relationships/slide" Target="/ppt/slides/slide1.xml" Id="R30a80dedd47d49e9" /><Relationship Type="http://schemas.openxmlformats.org/officeDocument/2006/relationships/slide" Target="/ppt/slides/slide2.xml" Id="Rb589263bcf8a44fd" /><Relationship Type="http://schemas.openxmlformats.org/officeDocument/2006/relationships/slide" Target="/ppt/slides/slide3.xml" Id="R578f8cabd63a4dd1" /><Relationship Type="http://schemas.openxmlformats.org/officeDocument/2006/relationships/slide" Target="/ppt/slides/slide4.xml" Id="R2586d4bd14a8435d" /><Relationship Type="http://schemas.openxmlformats.org/officeDocument/2006/relationships/slide" Target="/ppt/slides/slide5.xml" Id="R1206b1d4274244ec" /><Relationship Type="http://schemas.openxmlformats.org/officeDocument/2006/relationships/slide" Target="/ppt/slides/slide6.xml" Id="R6f5d18c368db4d31" /><Relationship Type="http://schemas.openxmlformats.org/officeDocument/2006/relationships/slide" Target="/ppt/slides/slide7.xml" Id="R0fa1e2d5b8ac45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c3367118c946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e37b505ba4426" /><Relationship Type="http://schemas.openxmlformats.org/officeDocument/2006/relationships/theme" Target="/ppt/slideMasters/theme/theme1.xml" Id="R8ec0d2f7d5df4b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7e37b505ba44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9624ac00942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eb48faf8546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804f8e4f54d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95c4605db45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8c367c48843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6c038eb4e4f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c17cfa30c4b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ENGERUD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ENGERUD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ENGERUD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ENGERUD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ENGERUD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ENGERUD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1 851 318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1 246 511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ENGERUD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ENGERUD OLE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ENGERUD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 Aasens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820 036 352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ENGERUD AS</a:t>
            </a:r>
          </a:p>
        </p:txBody>
      </p:sp>
    </p:spTree>
  </p:cSld>
  <p:clrMapOvr>
    <a:masterClrMapping xmlns:a="http://schemas.openxmlformats.org/drawingml/2006/main"/>
  </p:clrMapOvr>
</p:sld>
</file>