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c6634205cb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d928977dc14b7a"/>
  </p:sldMasterIdLst>
  <p:sldIdLst>
    <p:sldId xmlns:r="http://schemas.openxmlformats.org/officeDocument/2006/relationships" id="256" r:id="Raab8141d44964e91"/>
    <p:sldId xmlns:r="http://schemas.openxmlformats.org/officeDocument/2006/relationships" id="257" r:id="R47637fc77c4e484b"/>
    <p:sldId xmlns:r="http://schemas.openxmlformats.org/officeDocument/2006/relationships" id="258" r:id="R42d8d111ee8e488b"/>
    <p:sldId xmlns:r="http://schemas.openxmlformats.org/officeDocument/2006/relationships" id="259" r:id="R8acea2e720544757"/>
    <p:sldId xmlns:r="http://schemas.openxmlformats.org/officeDocument/2006/relationships" id="260" r:id="R2d85e009e9fe4094"/>
    <p:sldId xmlns:r="http://schemas.openxmlformats.org/officeDocument/2006/relationships" id="261" r:id="Rd3f2ea005f3e4375"/>
    <p:sldId xmlns:r="http://schemas.openxmlformats.org/officeDocument/2006/relationships" id="262" r:id="R54e0aac3dc13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928977dc14b7a" /><Relationship Type="http://schemas.openxmlformats.org/officeDocument/2006/relationships/slide" Target="/ppt/slides/slide1.xml" Id="Raab8141d44964e91" /><Relationship Type="http://schemas.openxmlformats.org/officeDocument/2006/relationships/slide" Target="/ppt/slides/slide2.xml" Id="R47637fc77c4e484b" /><Relationship Type="http://schemas.openxmlformats.org/officeDocument/2006/relationships/slide" Target="/ppt/slides/slide3.xml" Id="R42d8d111ee8e488b" /><Relationship Type="http://schemas.openxmlformats.org/officeDocument/2006/relationships/slide" Target="/ppt/slides/slide4.xml" Id="R8acea2e720544757" /><Relationship Type="http://schemas.openxmlformats.org/officeDocument/2006/relationships/slide" Target="/ppt/slides/slide5.xml" Id="R2d85e009e9fe4094" /><Relationship Type="http://schemas.openxmlformats.org/officeDocument/2006/relationships/slide" Target="/ppt/slides/slide6.xml" Id="Rd3f2ea005f3e4375" /><Relationship Type="http://schemas.openxmlformats.org/officeDocument/2006/relationships/slide" Target="/ppt/slides/slide7.xml" Id="R54e0aac3dc13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16fa5c9da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17eaf1b2f4868" /><Relationship Type="http://schemas.openxmlformats.org/officeDocument/2006/relationships/theme" Target="/ppt/slideMasters/theme/theme1.xml" Id="R9fed85f5f33d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417eaf1b2f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06502d96c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415ba7719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2adbcf21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1120f848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720f2c47b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e2f86dd44a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95c6764c7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SVALBARD UNITED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UNITED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BRATAAS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TORNES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Tornes, Røbergvegen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erikbrataas@gmail.com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820 155 432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