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08f6a26a6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40b068ea1845ad"/>
  </p:sldMasterIdLst>
  <p:sldIdLst>
    <p:sldId xmlns:r="http://schemas.openxmlformats.org/officeDocument/2006/relationships" id="256" r:id="Rd0717b76d2f94fd6"/>
    <p:sldId xmlns:r="http://schemas.openxmlformats.org/officeDocument/2006/relationships" id="257" r:id="R3d5d3dd9d0b24fcc"/>
    <p:sldId xmlns:r="http://schemas.openxmlformats.org/officeDocument/2006/relationships" id="258" r:id="Rcba8137781a94ebd"/>
    <p:sldId xmlns:r="http://schemas.openxmlformats.org/officeDocument/2006/relationships" id="259" r:id="R5a41de83e1864836"/>
    <p:sldId xmlns:r="http://schemas.openxmlformats.org/officeDocument/2006/relationships" id="260" r:id="Rd12fd2dd1e764e02"/>
    <p:sldId xmlns:r="http://schemas.openxmlformats.org/officeDocument/2006/relationships" id="261" r:id="R25d3502806b24c50"/>
    <p:sldId xmlns:r="http://schemas.openxmlformats.org/officeDocument/2006/relationships" id="262" r:id="R90b4462240a149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0b068ea1845ad" /><Relationship Type="http://schemas.openxmlformats.org/officeDocument/2006/relationships/slide" Target="/ppt/slides/slide1.xml" Id="Rd0717b76d2f94fd6" /><Relationship Type="http://schemas.openxmlformats.org/officeDocument/2006/relationships/slide" Target="/ppt/slides/slide2.xml" Id="R3d5d3dd9d0b24fcc" /><Relationship Type="http://schemas.openxmlformats.org/officeDocument/2006/relationships/slide" Target="/ppt/slides/slide3.xml" Id="Rcba8137781a94ebd" /><Relationship Type="http://schemas.openxmlformats.org/officeDocument/2006/relationships/slide" Target="/ppt/slides/slide4.xml" Id="R5a41de83e1864836" /><Relationship Type="http://schemas.openxmlformats.org/officeDocument/2006/relationships/slide" Target="/ppt/slides/slide5.xml" Id="Rd12fd2dd1e764e02" /><Relationship Type="http://schemas.openxmlformats.org/officeDocument/2006/relationships/slide" Target="/ppt/slides/slide6.xml" Id="R25d3502806b24c50" /><Relationship Type="http://schemas.openxmlformats.org/officeDocument/2006/relationships/slide" Target="/ppt/slides/slide7.xml" Id="R90b4462240a149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863257091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bacb045124c97" /><Relationship Type="http://schemas.openxmlformats.org/officeDocument/2006/relationships/theme" Target="/ppt/slideMasters/theme/theme1.xml" Id="R21fa390c4927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bacb045124c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8602ecf21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345f25bd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1771e618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37d3ecebf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3e72e350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b2dc72c214f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f9cb08f7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BYGGLUND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8 496 724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1 110 447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BESKER VANDO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Strømsveien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820 489 462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BYGGLUND AS</a:t>
            </a:r>
          </a:p>
        </p:txBody>
      </p:sp>
    </p:spTree>
  </p:cSld>
  <p:clrMapOvr>
    <a:masterClrMapping xmlns:a="http://schemas.openxmlformats.org/drawingml/2006/main"/>
  </p:clrMapOvr>
</p:sld>
</file>