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0c7dc03048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7f837a4d834467"/>
  </p:sldMasterIdLst>
  <p:sldIdLst>
    <p:sldId xmlns:r="http://schemas.openxmlformats.org/officeDocument/2006/relationships" id="256" r:id="R67b9c679bd594f13"/>
    <p:sldId xmlns:r="http://schemas.openxmlformats.org/officeDocument/2006/relationships" id="257" r:id="Re433756e13894981"/>
    <p:sldId xmlns:r="http://schemas.openxmlformats.org/officeDocument/2006/relationships" id="258" r:id="R42e30c17bbb94fe6"/>
    <p:sldId xmlns:r="http://schemas.openxmlformats.org/officeDocument/2006/relationships" id="259" r:id="R34ef9b82418140cb"/>
    <p:sldId xmlns:r="http://schemas.openxmlformats.org/officeDocument/2006/relationships" id="260" r:id="Rb1ab64c58a3344b5"/>
    <p:sldId xmlns:r="http://schemas.openxmlformats.org/officeDocument/2006/relationships" id="261" r:id="Rd92f2622053f46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f837a4d834467" /><Relationship Type="http://schemas.openxmlformats.org/officeDocument/2006/relationships/slide" Target="/ppt/slides/slide1.xml" Id="R67b9c679bd594f13" /><Relationship Type="http://schemas.openxmlformats.org/officeDocument/2006/relationships/slide" Target="/ppt/slides/slide2.xml" Id="Re433756e13894981" /><Relationship Type="http://schemas.openxmlformats.org/officeDocument/2006/relationships/slide" Target="/ppt/slides/slide3.xml" Id="R42e30c17bbb94fe6" /><Relationship Type="http://schemas.openxmlformats.org/officeDocument/2006/relationships/slide" Target="/ppt/slides/slide4.xml" Id="R34ef9b82418140cb" /><Relationship Type="http://schemas.openxmlformats.org/officeDocument/2006/relationships/slide" Target="/ppt/slides/slide5.xml" Id="Rb1ab64c58a3344b5" /><Relationship Type="http://schemas.openxmlformats.org/officeDocument/2006/relationships/slide" Target="/ppt/slides/slide6.xml" Id="Rd92f2622053f46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9ed4b433643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0707a9b244ca8" /><Relationship Type="http://schemas.openxmlformats.org/officeDocument/2006/relationships/theme" Target="/ppt/slideMasters/theme/theme1.xml" Id="R0e208fd880284a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0707a9b244c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eb42ae25f4d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c983297674b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81dcace8f4d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f935fba774f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3b13b54f34c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6411796224e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AWSM 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AWSM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AWSM TAK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AWSM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AWSM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AWSM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284 650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AWSM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820 564 332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AWSM TAK AS</a:t>
            </a:r>
          </a:p>
        </p:txBody>
      </p:sp>
    </p:spTree>
  </p:cSld>
  <p:clrMapOvr>
    <a:masterClrMapping xmlns:a="http://schemas.openxmlformats.org/drawingml/2006/main"/>
  </p:clrMapOvr>
</p:sld>
</file>