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921eb8e9d840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b0df926a2d4bce"/>
  </p:sldMasterIdLst>
  <p:sldIdLst>
    <p:sldId xmlns:r="http://schemas.openxmlformats.org/officeDocument/2006/relationships" id="256" r:id="Rcc9c1201586743c1"/>
    <p:sldId xmlns:r="http://schemas.openxmlformats.org/officeDocument/2006/relationships" id="257" r:id="Rb84020e534a84e81"/>
    <p:sldId xmlns:r="http://schemas.openxmlformats.org/officeDocument/2006/relationships" id="258" r:id="Rd09fcb381b3f4283"/>
    <p:sldId xmlns:r="http://schemas.openxmlformats.org/officeDocument/2006/relationships" id="259" r:id="Rfeeff7e87ac64cb9"/>
    <p:sldId xmlns:r="http://schemas.openxmlformats.org/officeDocument/2006/relationships" id="260" r:id="Rdbcadc72dada4f8e"/>
    <p:sldId xmlns:r="http://schemas.openxmlformats.org/officeDocument/2006/relationships" id="261" r:id="Rac9c008242784d3b"/>
    <p:sldId xmlns:r="http://schemas.openxmlformats.org/officeDocument/2006/relationships" id="262" r:id="Ra30d443e29a647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b0df926a2d4bce" /><Relationship Type="http://schemas.openxmlformats.org/officeDocument/2006/relationships/slide" Target="/ppt/slides/slide1.xml" Id="Rcc9c1201586743c1" /><Relationship Type="http://schemas.openxmlformats.org/officeDocument/2006/relationships/slide" Target="/ppt/slides/slide2.xml" Id="Rb84020e534a84e81" /><Relationship Type="http://schemas.openxmlformats.org/officeDocument/2006/relationships/slide" Target="/ppt/slides/slide3.xml" Id="Rd09fcb381b3f4283" /><Relationship Type="http://schemas.openxmlformats.org/officeDocument/2006/relationships/slide" Target="/ppt/slides/slide4.xml" Id="Rfeeff7e87ac64cb9" /><Relationship Type="http://schemas.openxmlformats.org/officeDocument/2006/relationships/slide" Target="/ppt/slides/slide5.xml" Id="Rdbcadc72dada4f8e" /><Relationship Type="http://schemas.openxmlformats.org/officeDocument/2006/relationships/slide" Target="/ppt/slides/slide6.xml" Id="Rac9c008242784d3b" /><Relationship Type="http://schemas.openxmlformats.org/officeDocument/2006/relationships/slide" Target="/ppt/slides/slide7.xml" Id="Ra30d443e29a647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f28bf269ae42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c9e6645d144107" /><Relationship Type="http://schemas.openxmlformats.org/officeDocument/2006/relationships/theme" Target="/ppt/slideMasters/theme/theme1.xml" Id="Rdd334f87bd794f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c9e6645d1441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79d53699764e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44e0b911b14a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362990344245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fd5dd8635341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c5258f40f240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8832d1dbfe409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1956e7d77149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KEB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KEB INVEST AS ble etablert [år] og holder til i Hamarvik.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−93 454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−177 944 024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416 372 654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425 471 146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KARL-ERIK BEKKEN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Karl Erik Bekken, Fillingsnesveien 215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7263 Hamarvik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820 656 342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KEB INVEST AS</a:t>
            </a:r>
          </a:p>
        </p:txBody>
      </p:sp>
    </p:spTree>
  </p:cSld>
  <p:clrMapOvr>
    <a:masterClrMapping xmlns:a="http://schemas.openxmlformats.org/drawingml/2006/main"/>
  </p:clrMapOvr>
</p:sld>
</file>