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df06734bb2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5397cead849ec"/>
  </p:sldMasterIdLst>
  <p:sldIdLst>
    <p:sldId xmlns:r="http://schemas.openxmlformats.org/officeDocument/2006/relationships" id="256" r:id="R15432308211640ba"/>
    <p:sldId xmlns:r="http://schemas.openxmlformats.org/officeDocument/2006/relationships" id="257" r:id="R39daf0c5f33d4a46"/>
    <p:sldId xmlns:r="http://schemas.openxmlformats.org/officeDocument/2006/relationships" id="258" r:id="R1b6c3b9fdb4b4aa0"/>
    <p:sldId xmlns:r="http://schemas.openxmlformats.org/officeDocument/2006/relationships" id="259" r:id="Rb9c1743e80d848fc"/>
    <p:sldId xmlns:r="http://schemas.openxmlformats.org/officeDocument/2006/relationships" id="260" r:id="R46b6365a3f4a4712"/>
    <p:sldId xmlns:r="http://schemas.openxmlformats.org/officeDocument/2006/relationships" id="261" r:id="R7036a1a349134677"/>
    <p:sldId xmlns:r="http://schemas.openxmlformats.org/officeDocument/2006/relationships" id="262" r:id="R5d42a6088e904f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5397cead849ec" /><Relationship Type="http://schemas.openxmlformats.org/officeDocument/2006/relationships/slide" Target="/ppt/slides/slide1.xml" Id="R15432308211640ba" /><Relationship Type="http://schemas.openxmlformats.org/officeDocument/2006/relationships/slide" Target="/ppt/slides/slide2.xml" Id="R39daf0c5f33d4a46" /><Relationship Type="http://schemas.openxmlformats.org/officeDocument/2006/relationships/slide" Target="/ppt/slides/slide3.xml" Id="R1b6c3b9fdb4b4aa0" /><Relationship Type="http://schemas.openxmlformats.org/officeDocument/2006/relationships/slide" Target="/ppt/slides/slide4.xml" Id="Rb9c1743e80d848fc" /><Relationship Type="http://schemas.openxmlformats.org/officeDocument/2006/relationships/slide" Target="/ppt/slides/slide5.xml" Id="R46b6365a3f4a4712" /><Relationship Type="http://schemas.openxmlformats.org/officeDocument/2006/relationships/slide" Target="/ppt/slides/slide6.xml" Id="R7036a1a349134677" /><Relationship Type="http://schemas.openxmlformats.org/officeDocument/2006/relationships/slide" Target="/ppt/slides/slide7.xml" Id="R5d42a6088e904f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28f27f117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8d538c4a94ede" /><Relationship Type="http://schemas.openxmlformats.org/officeDocument/2006/relationships/theme" Target="/ppt/slideMasters/theme/theme1.xml" Id="Rc5dc53570aa5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8d538c4a9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fafc4be3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6e9641b62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30836314c43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d51ef4065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0ea77103b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6c65bdb424f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54fb8aed4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BEDLAND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BEDLAND INVEST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3 993 397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3 993 397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EDLAND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Sivles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4330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820 694 392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BEDLAND INVEST AS</a:t>
            </a:r>
          </a:p>
        </p:txBody>
      </p:sp>
    </p:spTree>
  </p:cSld>
  <p:clrMapOvr>
    <a:masterClrMapping xmlns:a="http://schemas.openxmlformats.org/drawingml/2006/main"/>
  </p:clrMapOvr>
</p:sld>
</file>