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46e706520a48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d8bde28a2a4cf8"/>
  </p:sldMasterIdLst>
  <p:sldIdLst>
    <p:sldId xmlns:r="http://schemas.openxmlformats.org/officeDocument/2006/relationships" id="256" r:id="R4798f49661e6490a"/>
    <p:sldId xmlns:r="http://schemas.openxmlformats.org/officeDocument/2006/relationships" id="257" r:id="Re6e4abddd3a2409c"/>
    <p:sldId xmlns:r="http://schemas.openxmlformats.org/officeDocument/2006/relationships" id="258" r:id="R9597619239f3413e"/>
    <p:sldId xmlns:r="http://schemas.openxmlformats.org/officeDocument/2006/relationships" id="259" r:id="Rd49852ee74704476"/>
    <p:sldId xmlns:r="http://schemas.openxmlformats.org/officeDocument/2006/relationships" id="260" r:id="Rd94536737abc42f2"/>
    <p:sldId xmlns:r="http://schemas.openxmlformats.org/officeDocument/2006/relationships" id="261" r:id="R9ee1206da8fa4147"/>
    <p:sldId xmlns:r="http://schemas.openxmlformats.org/officeDocument/2006/relationships" id="262" r:id="Rd20690b77c8244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d8bde28a2a4cf8" /><Relationship Type="http://schemas.openxmlformats.org/officeDocument/2006/relationships/slide" Target="/ppt/slides/slide1.xml" Id="R4798f49661e6490a" /><Relationship Type="http://schemas.openxmlformats.org/officeDocument/2006/relationships/slide" Target="/ppt/slides/slide2.xml" Id="Re6e4abddd3a2409c" /><Relationship Type="http://schemas.openxmlformats.org/officeDocument/2006/relationships/slide" Target="/ppt/slides/slide3.xml" Id="R9597619239f3413e" /><Relationship Type="http://schemas.openxmlformats.org/officeDocument/2006/relationships/slide" Target="/ppt/slides/slide4.xml" Id="Rd49852ee74704476" /><Relationship Type="http://schemas.openxmlformats.org/officeDocument/2006/relationships/slide" Target="/ppt/slides/slide5.xml" Id="Rd94536737abc42f2" /><Relationship Type="http://schemas.openxmlformats.org/officeDocument/2006/relationships/slide" Target="/ppt/slides/slide6.xml" Id="R9ee1206da8fa4147" /><Relationship Type="http://schemas.openxmlformats.org/officeDocument/2006/relationships/slide" Target="/ppt/slides/slide7.xml" Id="Rd20690b77c8244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5ff75a3f0047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aae77daed41db" /><Relationship Type="http://schemas.openxmlformats.org/officeDocument/2006/relationships/theme" Target="/ppt/slideMasters/theme/theme1.xml" Id="R910c82ad375d4d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2aae77daed41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902e1dcc946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d0b01eb4d47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5faf3d0cc4e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f1e60bb9943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cf78eea6347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b1d7667df47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7bc6a457f41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HBP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HBP PROSJEKT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79 546 312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6 941 981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5 342 105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6 171 014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23 863 171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HBP INVEST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JOHANSEN INVEST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Rørestrandsveien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3186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821 069 572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