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8e979db96140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1205a213d04181"/>
  </p:sldMasterIdLst>
  <p:sldIdLst>
    <p:sldId xmlns:r="http://schemas.openxmlformats.org/officeDocument/2006/relationships" id="256" r:id="R410323cf93504fa2"/>
    <p:sldId xmlns:r="http://schemas.openxmlformats.org/officeDocument/2006/relationships" id="257" r:id="R412a367b2b104cd5"/>
    <p:sldId xmlns:r="http://schemas.openxmlformats.org/officeDocument/2006/relationships" id="258" r:id="Rf3c5e564d0ac45a6"/>
    <p:sldId xmlns:r="http://schemas.openxmlformats.org/officeDocument/2006/relationships" id="259" r:id="R85a1ed2dbf77466d"/>
    <p:sldId xmlns:r="http://schemas.openxmlformats.org/officeDocument/2006/relationships" id="260" r:id="R79cf0d4f82224447"/>
    <p:sldId xmlns:r="http://schemas.openxmlformats.org/officeDocument/2006/relationships" id="261" r:id="R450c19b6d923415d"/>
    <p:sldId xmlns:r="http://schemas.openxmlformats.org/officeDocument/2006/relationships" id="262" r:id="Raba6a876052e4b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1205a213d04181" /><Relationship Type="http://schemas.openxmlformats.org/officeDocument/2006/relationships/slide" Target="/ppt/slides/slide1.xml" Id="R410323cf93504fa2" /><Relationship Type="http://schemas.openxmlformats.org/officeDocument/2006/relationships/slide" Target="/ppt/slides/slide2.xml" Id="R412a367b2b104cd5" /><Relationship Type="http://schemas.openxmlformats.org/officeDocument/2006/relationships/slide" Target="/ppt/slides/slide3.xml" Id="Rf3c5e564d0ac45a6" /><Relationship Type="http://schemas.openxmlformats.org/officeDocument/2006/relationships/slide" Target="/ppt/slides/slide4.xml" Id="R85a1ed2dbf77466d" /><Relationship Type="http://schemas.openxmlformats.org/officeDocument/2006/relationships/slide" Target="/ppt/slides/slide5.xml" Id="R79cf0d4f82224447" /><Relationship Type="http://schemas.openxmlformats.org/officeDocument/2006/relationships/slide" Target="/ppt/slides/slide6.xml" Id="R450c19b6d923415d" /><Relationship Type="http://schemas.openxmlformats.org/officeDocument/2006/relationships/slide" Target="/ppt/slides/slide7.xml" Id="Raba6a876052e4b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c10792979d44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1369f896e4fd3" /><Relationship Type="http://schemas.openxmlformats.org/officeDocument/2006/relationships/theme" Target="/ppt/slideMasters/theme/theme1.xml" Id="Rd9c7168667ec46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81369f896e4f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e103de90444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5d30a5dfa4c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b20938daf40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61e62e5264c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abfa46f8540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bbb9c4fb849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39f8030664c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BERU HOLDING AS ble etablert [år] og holder til i Steinsland.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554 350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516 826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345 419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924 481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2 807 891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BERNHARDSEN JOHNNY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Forlandsvågen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5379 Steinsland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821 687 152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BERU HOLDING AS</a:t>
            </a:r>
          </a:p>
        </p:txBody>
      </p:sp>
    </p:spTree>
  </p:cSld>
  <p:clrMapOvr>
    <a:masterClrMapping xmlns:a="http://schemas.openxmlformats.org/drawingml/2006/main"/>
  </p:clrMapOvr>
</p:sld>
</file>