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83cc7ab84d46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244c66dbce4517"/>
  </p:sldMasterIdLst>
  <p:sldIdLst>
    <p:sldId xmlns:r="http://schemas.openxmlformats.org/officeDocument/2006/relationships" id="256" r:id="R6d74fa8ef2194de7"/>
    <p:sldId xmlns:r="http://schemas.openxmlformats.org/officeDocument/2006/relationships" id="257" r:id="Reecfa6754daa4fde"/>
    <p:sldId xmlns:r="http://schemas.openxmlformats.org/officeDocument/2006/relationships" id="258" r:id="R225e4a97af014207"/>
    <p:sldId xmlns:r="http://schemas.openxmlformats.org/officeDocument/2006/relationships" id="259" r:id="R5e730bbba5194d48"/>
    <p:sldId xmlns:r="http://schemas.openxmlformats.org/officeDocument/2006/relationships" id="260" r:id="R5460a004c89e4586"/>
    <p:sldId xmlns:r="http://schemas.openxmlformats.org/officeDocument/2006/relationships" id="261" r:id="R47156cf9385344f6"/>
    <p:sldId xmlns:r="http://schemas.openxmlformats.org/officeDocument/2006/relationships" id="262" r:id="R8757819dadcc48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244c66dbce4517" /><Relationship Type="http://schemas.openxmlformats.org/officeDocument/2006/relationships/slide" Target="/ppt/slides/slide1.xml" Id="R6d74fa8ef2194de7" /><Relationship Type="http://schemas.openxmlformats.org/officeDocument/2006/relationships/slide" Target="/ppt/slides/slide2.xml" Id="Reecfa6754daa4fde" /><Relationship Type="http://schemas.openxmlformats.org/officeDocument/2006/relationships/slide" Target="/ppt/slides/slide3.xml" Id="R225e4a97af014207" /><Relationship Type="http://schemas.openxmlformats.org/officeDocument/2006/relationships/slide" Target="/ppt/slides/slide4.xml" Id="R5e730bbba5194d48" /><Relationship Type="http://schemas.openxmlformats.org/officeDocument/2006/relationships/slide" Target="/ppt/slides/slide5.xml" Id="R5460a004c89e4586" /><Relationship Type="http://schemas.openxmlformats.org/officeDocument/2006/relationships/slide" Target="/ppt/slides/slide6.xml" Id="R47156cf9385344f6" /><Relationship Type="http://schemas.openxmlformats.org/officeDocument/2006/relationships/slide" Target="/ppt/slides/slide7.xml" Id="R8757819dadcc48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518286790141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884c3dc1344ed" /><Relationship Type="http://schemas.openxmlformats.org/officeDocument/2006/relationships/theme" Target="/ppt/slideMasters/theme/theme1.xml" Id="Rbb5098fffbc345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f884c3dc1344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1c448c6a545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3b12a6e954d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f4ecc820e4f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93fd743f54e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1eff9fdc148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4118b49cc40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7d7a985e64d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KOTEV CAPITAL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KOTEV CAPITAL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KOTEV CAPITAL ADVISORY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KOTEV CAPITAL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KOTEV CAPITAL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KOTEV CAPITAL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24 147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KOTEV CAPITAL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EPHRUSSI LILA LEVI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KOTEV CAPITAL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Rødbergveien 15A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821 715 342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KOTEV CAPITAL ADVISORY AS</a:t>
            </a:r>
          </a:p>
        </p:txBody>
      </p:sp>
    </p:spTree>
  </p:cSld>
  <p:clrMapOvr>
    <a:masterClrMapping xmlns:a="http://schemas.openxmlformats.org/drawingml/2006/main"/>
  </p:clrMapOvr>
</p:sld>
</file>