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1c4788e33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1d3aac98c1416c"/>
  </p:sldMasterIdLst>
  <p:sldIdLst>
    <p:sldId xmlns:r="http://schemas.openxmlformats.org/officeDocument/2006/relationships" id="256" r:id="R26d04e04dd1449d8"/>
    <p:sldId xmlns:r="http://schemas.openxmlformats.org/officeDocument/2006/relationships" id="257" r:id="R79e87052393347a6"/>
    <p:sldId xmlns:r="http://schemas.openxmlformats.org/officeDocument/2006/relationships" id="258" r:id="R93c5a8082ff64d4c"/>
    <p:sldId xmlns:r="http://schemas.openxmlformats.org/officeDocument/2006/relationships" id="259" r:id="Re0cd65c9ca404857"/>
    <p:sldId xmlns:r="http://schemas.openxmlformats.org/officeDocument/2006/relationships" id="260" r:id="R9aa188e7dd6b4ab9"/>
    <p:sldId xmlns:r="http://schemas.openxmlformats.org/officeDocument/2006/relationships" id="261" r:id="R760fa001b14c4311"/>
    <p:sldId xmlns:r="http://schemas.openxmlformats.org/officeDocument/2006/relationships" id="262" r:id="R0a355bcf56bb4d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d3aac98c1416c" /><Relationship Type="http://schemas.openxmlformats.org/officeDocument/2006/relationships/slide" Target="/ppt/slides/slide1.xml" Id="R26d04e04dd1449d8" /><Relationship Type="http://schemas.openxmlformats.org/officeDocument/2006/relationships/slide" Target="/ppt/slides/slide2.xml" Id="R79e87052393347a6" /><Relationship Type="http://schemas.openxmlformats.org/officeDocument/2006/relationships/slide" Target="/ppt/slides/slide3.xml" Id="R93c5a8082ff64d4c" /><Relationship Type="http://schemas.openxmlformats.org/officeDocument/2006/relationships/slide" Target="/ppt/slides/slide4.xml" Id="Re0cd65c9ca404857" /><Relationship Type="http://schemas.openxmlformats.org/officeDocument/2006/relationships/slide" Target="/ppt/slides/slide5.xml" Id="R9aa188e7dd6b4ab9" /><Relationship Type="http://schemas.openxmlformats.org/officeDocument/2006/relationships/slide" Target="/ppt/slides/slide6.xml" Id="R760fa001b14c4311" /><Relationship Type="http://schemas.openxmlformats.org/officeDocument/2006/relationships/slide" Target="/ppt/slides/slide7.xml" Id="R0a355bcf56bb4d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c0b21b41a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646642e93425c" /><Relationship Type="http://schemas.openxmlformats.org/officeDocument/2006/relationships/theme" Target="/ppt/slideMasters/theme/theme1.xml" Id="R62f910940c1b4a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646642e9342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d1861674542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5c122045d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0b64ff048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fe75038144b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5662e27949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4fb8ab28540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5a0ba2ac2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