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9a7a1ad5b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8583210464129"/>
  </p:sldMasterIdLst>
  <p:sldIdLst>
    <p:sldId xmlns:r="http://schemas.openxmlformats.org/officeDocument/2006/relationships" id="256" r:id="R225c2c2b959f4ffc"/>
    <p:sldId xmlns:r="http://schemas.openxmlformats.org/officeDocument/2006/relationships" id="257" r:id="Rc032839e9a41455d"/>
    <p:sldId xmlns:r="http://schemas.openxmlformats.org/officeDocument/2006/relationships" id="258" r:id="R50c9ff06dfd6412c"/>
    <p:sldId xmlns:r="http://schemas.openxmlformats.org/officeDocument/2006/relationships" id="259" r:id="Rcc69f4491810405e"/>
    <p:sldId xmlns:r="http://schemas.openxmlformats.org/officeDocument/2006/relationships" id="260" r:id="Rf1e1bffdde9e4f43"/>
    <p:sldId xmlns:r="http://schemas.openxmlformats.org/officeDocument/2006/relationships" id="261" r:id="R50d8c8b91130407d"/>
    <p:sldId xmlns:r="http://schemas.openxmlformats.org/officeDocument/2006/relationships" id="262" r:id="Rbf52ca4e953c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8583210464129" /><Relationship Type="http://schemas.openxmlformats.org/officeDocument/2006/relationships/slide" Target="/ppt/slides/slide1.xml" Id="R225c2c2b959f4ffc" /><Relationship Type="http://schemas.openxmlformats.org/officeDocument/2006/relationships/slide" Target="/ppt/slides/slide2.xml" Id="Rc032839e9a41455d" /><Relationship Type="http://schemas.openxmlformats.org/officeDocument/2006/relationships/slide" Target="/ppt/slides/slide3.xml" Id="R50c9ff06dfd6412c" /><Relationship Type="http://schemas.openxmlformats.org/officeDocument/2006/relationships/slide" Target="/ppt/slides/slide4.xml" Id="Rcc69f4491810405e" /><Relationship Type="http://schemas.openxmlformats.org/officeDocument/2006/relationships/slide" Target="/ppt/slides/slide5.xml" Id="Rf1e1bffdde9e4f43" /><Relationship Type="http://schemas.openxmlformats.org/officeDocument/2006/relationships/slide" Target="/ppt/slides/slide6.xml" Id="R50d8c8b91130407d" /><Relationship Type="http://schemas.openxmlformats.org/officeDocument/2006/relationships/slide" Target="/ppt/slides/slide7.xml" Id="Rbf52ca4e953c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c74c629fb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9ddca65d6443a" /><Relationship Type="http://schemas.openxmlformats.org/officeDocument/2006/relationships/theme" Target="/ppt/slideMasters/theme/theme1.xml" Id="Rc4a7c9059c38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9ddca65d6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9da6c4bd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34391c16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b8cf05d2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963ab1d1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ff458a467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5f1f76a3b4d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70f59b89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