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fb5e7d8ad4c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61ff4bd0d64c86"/>
  </p:sldMasterIdLst>
  <p:sldIdLst>
    <p:sldId xmlns:r="http://schemas.openxmlformats.org/officeDocument/2006/relationships" id="256" r:id="R2281c003f7ea44d9"/>
    <p:sldId xmlns:r="http://schemas.openxmlformats.org/officeDocument/2006/relationships" id="257" r:id="Rf6abc8fb14dc44d0"/>
    <p:sldId xmlns:r="http://schemas.openxmlformats.org/officeDocument/2006/relationships" id="258" r:id="Rafcea43137ba4fde"/>
    <p:sldId xmlns:r="http://schemas.openxmlformats.org/officeDocument/2006/relationships" id="259" r:id="Rd7dcb8441d1342f4"/>
    <p:sldId xmlns:r="http://schemas.openxmlformats.org/officeDocument/2006/relationships" id="260" r:id="R3ad1f8a7c0ec4cb8"/>
    <p:sldId xmlns:r="http://schemas.openxmlformats.org/officeDocument/2006/relationships" id="261" r:id="R0d0d2d093f55457f"/>
    <p:sldId xmlns:r="http://schemas.openxmlformats.org/officeDocument/2006/relationships" id="262" r:id="Rb66fd57376e9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1ff4bd0d64c86" /><Relationship Type="http://schemas.openxmlformats.org/officeDocument/2006/relationships/slide" Target="/ppt/slides/slide1.xml" Id="R2281c003f7ea44d9" /><Relationship Type="http://schemas.openxmlformats.org/officeDocument/2006/relationships/slide" Target="/ppt/slides/slide2.xml" Id="Rf6abc8fb14dc44d0" /><Relationship Type="http://schemas.openxmlformats.org/officeDocument/2006/relationships/slide" Target="/ppt/slides/slide3.xml" Id="Rafcea43137ba4fde" /><Relationship Type="http://schemas.openxmlformats.org/officeDocument/2006/relationships/slide" Target="/ppt/slides/slide4.xml" Id="Rd7dcb8441d1342f4" /><Relationship Type="http://schemas.openxmlformats.org/officeDocument/2006/relationships/slide" Target="/ppt/slides/slide5.xml" Id="R3ad1f8a7c0ec4cb8" /><Relationship Type="http://schemas.openxmlformats.org/officeDocument/2006/relationships/slide" Target="/ppt/slides/slide6.xml" Id="R0d0d2d093f55457f" /><Relationship Type="http://schemas.openxmlformats.org/officeDocument/2006/relationships/slide" Target="/ppt/slides/slide7.xml" Id="Rb66fd57376e9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54fee68794e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2f1f7d66e424a" /><Relationship Type="http://schemas.openxmlformats.org/officeDocument/2006/relationships/theme" Target="/ppt/slideMasters/theme/theme1.xml" Id="Rd807e46c77e946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2f1f7d66e42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cb5363fec4d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f6135e798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6328acf884c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ce2cda3e84d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2beec7fa643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2a954a96048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05449834044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SKOGLY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SKOGLY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380 303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6 144 520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8 127 064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SKOGLY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Sondrevegen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822 084 672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INVEST AS</a:t>
            </a:r>
          </a:p>
        </p:txBody>
      </p:sp>
    </p:spTree>
  </p:cSld>
  <p:clrMapOvr>
    <a:masterClrMapping xmlns:a="http://schemas.openxmlformats.org/drawingml/2006/main"/>
  </p:clrMapOvr>
</p:sld>
</file>