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03f632b7544e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6d518501aa4d54"/>
  </p:sldMasterIdLst>
  <p:sldIdLst>
    <p:sldId xmlns:r="http://schemas.openxmlformats.org/officeDocument/2006/relationships" id="256" r:id="R7918c19bd3654e3c"/>
    <p:sldId xmlns:r="http://schemas.openxmlformats.org/officeDocument/2006/relationships" id="257" r:id="R2894128b12ac4cdc"/>
    <p:sldId xmlns:r="http://schemas.openxmlformats.org/officeDocument/2006/relationships" id="258" r:id="R6a4a87109fba4276"/>
    <p:sldId xmlns:r="http://schemas.openxmlformats.org/officeDocument/2006/relationships" id="259" r:id="Rfb916e7faae64801"/>
    <p:sldId xmlns:r="http://schemas.openxmlformats.org/officeDocument/2006/relationships" id="260" r:id="Rb47c73a427a84f4a"/>
    <p:sldId xmlns:r="http://schemas.openxmlformats.org/officeDocument/2006/relationships" id="261" r:id="Rdf32e0a0f9284d1d"/>
    <p:sldId xmlns:r="http://schemas.openxmlformats.org/officeDocument/2006/relationships" id="262" r:id="R855f1081effd43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6d518501aa4d54" /><Relationship Type="http://schemas.openxmlformats.org/officeDocument/2006/relationships/slide" Target="/ppt/slides/slide1.xml" Id="R7918c19bd3654e3c" /><Relationship Type="http://schemas.openxmlformats.org/officeDocument/2006/relationships/slide" Target="/ppt/slides/slide2.xml" Id="R2894128b12ac4cdc" /><Relationship Type="http://schemas.openxmlformats.org/officeDocument/2006/relationships/slide" Target="/ppt/slides/slide3.xml" Id="R6a4a87109fba4276" /><Relationship Type="http://schemas.openxmlformats.org/officeDocument/2006/relationships/slide" Target="/ppt/slides/slide4.xml" Id="Rfb916e7faae64801" /><Relationship Type="http://schemas.openxmlformats.org/officeDocument/2006/relationships/slide" Target="/ppt/slides/slide5.xml" Id="Rb47c73a427a84f4a" /><Relationship Type="http://schemas.openxmlformats.org/officeDocument/2006/relationships/slide" Target="/ppt/slides/slide6.xml" Id="Rdf32e0a0f9284d1d" /><Relationship Type="http://schemas.openxmlformats.org/officeDocument/2006/relationships/slide" Target="/ppt/slides/slide7.xml" Id="R855f1081effd43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f808419d0949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7983316db4035" /><Relationship Type="http://schemas.openxmlformats.org/officeDocument/2006/relationships/theme" Target="/ppt/slideMasters/theme/theme1.xml" Id="R77ed015feeaf40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27983316db40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923d20f0349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e5c4f826e43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dd6b119464d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754531b7342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df804dc7e4b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ffed7b17d4c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2cb4fb03446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DIESELMINK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DIESELMINK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DIESELMINK HOLDING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DIESELMINK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DIESELMINK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DIESELMINK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−512 785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6 215 620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9 909 592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10 219 027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DIESELMINK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LANGNES GEIR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DIESELMINK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Bekkefaret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2214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822 320 252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DIESELMINK HOLDING AS</a:t>
            </a:r>
          </a:p>
        </p:txBody>
      </p:sp>
    </p:spTree>
  </p:cSld>
  <p:clrMapOvr>
    <a:masterClrMapping xmlns:a="http://schemas.openxmlformats.org/drawingml/2006/main"/>
  </p:clrMapOvr>
</p:sld>
</file>