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76efe85fe2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a7bc029484ccf"/>
  </p:sldMasterIdLst>
  <p:sldIdLst>
    <p:sldId xmlns:r="http://schemas.openxmlformats.org/officeDocument/2006/relationships" id="256" r:id="R8da2153c44d04667"/>
    <p:sldId xmlns:r="http://schemas.openxmlformats.org/officeDocument/2006/relationships" id="257" r:id="Re1f776a54d2a4dd2"/>
    <p:sldId xmlns:r="http://schemas.openxmlformats.org/officeDocument/2006/relationships" id="258" r:id="R82b539b676654aae"/>
    <p:sldId xmlns:r="http://schemas.openxmlformats.org/officeDocument/2006/relationships" id="259" r:id="R7ce981e3a8f741ab"/>
    <p:sldId xmlns:r="http://schemas.openxmlformats.org/officeDocument/2006/relationships" id="260" r:id="R8bf4742ad50849b4"/>
    <p:sldId xmlns:r="http://schemas.openxmlformats.org/officeDocument/2006/relationships" id="261" r:id="Rfbc5626139084966"/>
    <p:sldId xmlns:r="http://schemas.openxmlformats.org/officeDocument/2006/relationships" id="262" r:id="R53b0f09f8d12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a7bc029484ccf" /><Relationship Type="http://schemas.openxmlformats.org/officeDocument/2006/relationships/slide" Target="/ppt/slides/slide1.xml" Id="R8da2153c44d04667" /><Relationship Type="http://schemas.openxmlformats.org/officeDocument/2006/relationships/slide" Target="/ppt/slides/slide2.xml" Id="Re1f776a54d2a4dd2" /><Relationship Type="http://schemas.openxmlformats.org/officeDocument/2006/relationships/slide" Target="/ppt/slides/slide3.xml" Id="R82b539b676654aae" /><Relationship Type="http://schemas.openxmlformats.org/officeDocument/2006/relationships/slide" Target="/ppt/slides/slide4.xml" Id="R7ce981e3a8f741ab" /><Relationship Type="http://schemas.openxmlformats.org/officeDocument/2006/relationships/slide" Target="/ppt/slides/slide5.xml" Id="R8bf4742ad50849b4" /><Relationship Type="http://schemas.openxmlformats.org/officeDocument/2006/relationships/slide" Target="/ppt/slides/slide6.xml" Id="Rfbc5626139084966" /><Relationship Type="http://schemas.openxmlformats.org/officeDocument/2006/relationships/slide" Target="/ppt/slides/slide7.xml" Id="R53b0f09f8d12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1b9e8bae8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d32e01d8348dd" /><Relationship Type="http://schemas.openxmlformats.org/officeDocument/2006/relationships/theme" Target="/ppt/slideMasters/theme/theme1.xml" Id="R9fda9a51802d49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d32e01d8348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85b21856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9f3cdb561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02f831dc9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822bbe6c3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542fe481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325b9f10a4d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6a25ccc3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MAISMA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MAISMA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1 542 347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1 643 454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KVANNLI NINA M SVENDSEN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Vinkelstien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822 668 992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MAISMA AS</a:t>
            </a:r>
          </a:p>
        </p:txBody>
      </p:sp>
    </p:spTree>
  </p:cSld>
  <p:clrMapOvr>
    <a:masterClrMapping xmlns:a="http://schemas.openxmlformats.org/drawingml/2006/main"/>
  </p:clrMapOvr>
</p:sld>
</file>