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1d8a2f4844c4ec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484529fe93f4504"/>
  </p:sldMasterIdLst>
  <p:sldIdLst>
    <p:sldId xmlns:r="http://schemas.openxmlformats.org/officeDocument/2006/relationships" id="256" r:id="R010c8171d6b344eb"/>
    <p:sldId xmlns:r="http://schemas.openxmlformats.org/officeDocument/2006/relationships" id="257" r:id="Rd50083b190f24d88"/>
    <p:sldId xmlns:r="http://schemas.openxmlformats.org/officeDocument/2006/relationships" id="258" r:id="Ra2fac5c1875c4b96"/>
    <p:sldId xmlns:r="http://schemas.openxmlformats.org/officeDocument/2006/relationships" id="259" r:id="Rbbd495f10e594fbf"/>
    <p:sldId xmlns:r="http://schemas.openxmlformats.org/officeDocument/2006/relationships" id="260" r:id="R54a84a87f0684586"/>
    <p:sldId xmlns:r="http://schemas.openxmlformats.org/officeDocument/2006/relationships" id="261" r:id="Refa103e3eb764a0a"/>
    <p:sldId xmlns:r="http://schemas.openxmlformats.org/officeDocument/2006/relationships" id="262" r:id="R181c834b32a54eb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84529fe93f4504" /><Relationship Type="http://schemas.openxmlformats.org/officeDocument/2006/relationships/slide" Target="/ppt/slides/slide1.xml" Id="R010c8171d6b344eb" /><Relationship Type="http://schemas.openxmlformats.org/officeDocument/2006/relationships/slide" Target="/ppt/slides/slide2.xml" Id="Rd50083b190f24d88" /><Relationship Type="http://schemas.openxmlformats.org/officeDocument/2006/relationships/slide" Target="/ppt/slides/slide3.xml" Id="Ra2fac5c1875c4b96" /><Relationship Type="http://schemas.openxmlformats.org/officeDocument/2006/relationships/slide" Target="/ppt/slides/slide4.xml" Id="Rbbd495f10e594fbf" /><Relationship Type="http://schemas.openxmlformats.org/officeDocument/2006/relationships/slide" Target="/ppt/slides/slide5.xml" Id="R54a84a87f0684586" /><Relationship Type="http://schemas.openxmlformats.org/officeDocument/2006/relationships/slide" Target="/ppt/slides/slide6.xml" Id="Refa103e3eb764a0a" /><Relationship Type="http://schemas.openxmlformats.org/officeDocument/2006/relationships/slide" Target="/ppt/slides/slide7.xml" Id="R181c834b32a54eb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21902b48704a5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73025630a84f23" /><Relationship Type="http://schemas.openxmlformats.org/officeDocument/2006/relationships/theme" Target="/ppt/slideMasters/theme/theme1.xml" Id="R325cb56193ab471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573025630a84f2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6304a5c2ac411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61b0a6c0b54ec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5b9099b43e4c7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cb599c2e634b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afa27bf116402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e785485964420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5a67a08c40443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AKTIV TRENING ROMSÅS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TRENING ROMSÅS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AKTIV TRENING ROMSÅS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TRENING ROMSÅS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TRENING ROMSÅS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TRENING ROMSÅS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972 776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−11 020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−11 020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−1 650 596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164 783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TRENING ROMSÅS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SANDEN MAGNAR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TRENING ROMSÅS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Romsås Senter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0970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822 944 892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TRENING ROMSÅS AS</a:t>
            </a:r>
          </a:p>
        </p:txBody>
      </p:sp>
    </p:spTree>
  </p:cSld>
  <p:clrMapOvr>
    <a:masterClrMapping xmlns:a="http://schemas.openxmlformats.org/drawingml/2006/main"/>
  </p:clrMapOvr>
</p:sld>
</file>