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2d9b084db848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61251130c14cdf"/>
  </p:sldMasterIdLst>
  <p:sldIdLst>
    <p:sldId xmlns:r="http://schemas.openxmlformats.org/officeDocument/2006/relationships" id="256" r:id="R411e0efbef054e25"/>
    <p:sldId xmlns:r="http://schemas.openxmlformats.org/officeDocument/2006/relationships" id="257" r:id="R2a46937fa52b4bc6"/>
    <p:sldId xmlns:r="http://schemas.openxmlformats.org/officeDocument/2006/relationships" id="258" r:id="R5992613daf874566"/>
    <p:sldId xmlns:r="http://schemas.openxmlformats.org/officeDocument/2006/relationships" id="259" r:id="Rbdcfceb7d5c84931"/>
    <p:sldId xmlns:r="http://schemas.openxmlformats.org/officeDocument/2006/relationships" id="260" r:id="R2bf0fe4637b14477"/>
    <p:sldId xmlns:r="http://schemas.openxmlformats.org/officeDocument/2006/relationships" id="261" r:id="R18bc78052bbd487d"/>
    <p:sldId xmlns:r="http://schemas.openxmlformats.org/officeDocument/2006/relationships" id="262" r:id="R037856a75ec64f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61251130c14cdf" /><Relationship Type="http://schemas.openxmlformats.org/officeDocument/2006/relationships/slide" Target="/ppt/slides/slide1.xml" Id="R411e0efbef054e25" /><Relationship Type="http://schemas.openxmlformats.org/officeDocument/2006/relationships/slide" Target="/ppt/slides/slide2.xml" Id="R2a46937fa52b4bc6" /><Relationship Type="http://schemas.openxmlformats.org/officeDocument/2006/relationships/slide" Target="/ppt/slides/slide3.xml" Id="R5992613daf874566" /><Relationship Type="http://schemas.openxmlformats.org/officeDocument/2006/relationships/slide" Target="/ppt/slides/slide4.xml" Id="Rbdcfceb7d5c84931" /><Relationship Type="http://schemas.openxmlformats.org/officeDocument/2006/relationships/slide" Target="/ppt/slides/slide5.xml" Id="R2bf0fe4637b14477" /><Relationship Type="http://schemas.openxmlformats.org/officeDocument/2006/relationships/slide" Target="/ppt/slides/slide6.xml" Id="R18bc78052bbd487d" /><Relationship Type="http://schemas.openxmlformats.org/officeDocument/2006/relationships/slide" Target="/ppt/slides/slide7.xml" Id="R037856a75ec64f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7e9acde27842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9bb62f59f84601" /><Relationship Type="http://schemas.openxmlformats.org/officeDocument/2006/relationships/theme" Target="/ppt/slideMasters/theme/theme1.xml" Id="R6464f99a320142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9bb62f59f846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4f7dd348224c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67fe80f8354b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8761e9f15646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683a05c90843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bb6b7dea3542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64fc12ed014e1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77785e61a440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 INVESTMENTS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 INVESTMENTS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 INVESTMENTS AS ble etablert [år] og holder til i Oppegård.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 INVESTMENTS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 INVESTMENTS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 INVESTMENTS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−8 157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801 289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811 362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2 303 273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 INVESTMENTS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HÅLAND TORSTEIN HELLEN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 INVESTMENTS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Torstein Hellen Håland, Bjerkebakken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1415 Oppegård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823 398 182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 INVESTMENTS AS</a:t>
            </a:r>
          </a:p>
        </p:txBody>
      </p:sp>
    </p:spTree>
  </p:cSld>
  <p:clrMapOvr>
    <a:masterClrMapping xmlns:a="http://schemas.openxmlformats.org/drawingml/2006/main"/>
  </p:clrMapOvr>
</p:sld>
</file>