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5e527986c047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bb8295cbba4836"/>
  </p:sldMasterIdLst>
  <p:sldIdLst>
    <p:sldId xmlns:r="http://schemas.openxmlformats.org/officeDocument/2006/relationships" id="256" r:id="R53814741251349d2"/>
    <p:sldId xmlns:r="http://schemas.openxmlformats.org/officeDocument/2006/relationships" id="257" r:id="R425b112aa54c4def"/>
    <p:sldId xmlns:r="http://schemas.openxmlformats.org/officeDocument/2006/relationships" id="258" r:id="R62f9bb41be184c89"/>
    <p:sldId xmlns:r="http://schemas.openxmlformats.org/officeDocument/2006/relationships" id="259" r:id="R9058fa0ed32e4f6d"/>
    <p:sldId xmlns:r="http://schemas.openxmlformats.org/officeDocument/2006/relationships" id="260" r:id="R3bce8fbc55784317"/>
    <p:sldId xmlns:r="http://schemas.openxmlformats.org/officeDocument/2006/relationships" id="261" r:id="R1f553ce6202a4409"/>
    <p:sldId xmlns:r="http://schemas.openxmlformats.org/officeDocument/2006/relationships" id="262" r:id="Rad55512d8e824b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bb8295cbba4836" /><Relationship Type="http://schemas.openxmlformats.org/officeDocument/2006/relationships/slide" Target="/ppt/slides/slide1.xml" Id="R53814741251349d2" /><Relationship Type="http://schemas.openxmlformats.org/officeDocument/2006/relationships/slide" Target="/ppt/slides/slide2.xml" Id="R425b112aa54c4def" /><Relationship Type="http://schemas.openxmlformats.org/officeDocument/2006/relationships/slide" Target="/ppt/slides/slide3.xml" Id="R62f9bb41be184c89" /><Relationship Type="http://schemas.openxmlformats.org/officeDocument/2006/relationships/slide" Target="/ppt/slides/slide4.xml" Id="R9058fa0ed32e4f6d" /><Relationship Type="http://schemas.openxmlformats.org/officeDocument/2006/relationships/slide" Target="/ppt/slides/slide5.xml" Id="R3bce8fbc55784317" /><Relationship Type="http://schemas.openxmlformats.org/officeDocument/2006/relationships/slide" Target="/ppt/slides/slide6.xml" Id="R1f553ce6202a4409" /><Relationship Type="http://schemas.openxmlformats.org/officeDocument/2006/relationships/slide" Target="/ppt/slides/slide7.xml" Id="Rad55512d8e824b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18c015ca4441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0ecba96c64feb" /><Relationship Type="http://schemas.openxmlformats.org/officeDocument/2006/relationships/theme" Target="/ppt/slideMasters/theme/theme1.xml" Id="Rf402536384ff44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00ecba96c64f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c1ba5011a41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4243de42643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c8785cf1a49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18000bbe14e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30a65aeb144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731d80d124a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e3153e0c14b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SAE HOLDING AS ble etablert [år] og holder til i Gressvik.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1 287 136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1 289 089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EGGERTSDOTTIR SIGRIDUR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Mossikrødveien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1623 Gressvik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823 930 232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 HOLDING AS</a:t>
            </a:r>
          </a:p>
        </p:txBody>
      </p:sp>
    </p:spTree>
  </p:cSld>
  <p:clrMapOvr>
    <a:masterClrMapping xmlns:a="http://schemas.openxmlformats.org/drawingml/2006/main"/>
  </p:clrMapOvr>
</p:sld>
</file>