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fbb728527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5c0f2d9094314"/>
  </p:sldMasterIdLst>
  <p:sldIdLst>
    <p:sldId xmlns:r="http://schemas.openxmlformats.org/officeDocument/2006/relationships" id="256" r:id="Ra0c400c7b66f4acd"/>
    <p:sldId xmlns:r="http://schemas.openxmlformats.org/officeDocument/2006/relationships" id="257" r:id="Rb5821e35e0af4882"/>
    <p:sldId xmlns:r="http://schemas.openxmlformats.org/officeDocument/2006/relationships" id="258" r:id="Rb1c82958cc86410a"/>
    <p:sldId xmlns:r="http://schemas.openxmlformats.org/officeDocument/2006/relationships" id="259" r:id="Red572cac652c4ea1"/>
    <p:sldId xmlns:r="http://schemas.openxmlformats.org/officeDocument/2006/relationships" id="260" r:id="Rda6d434885c54930"/>
    <p:sldId xmlns:r="http://schemas.openxmlformats.org/officeDocument/2006/relationships" id="261" r:id="R2368adf147514705"/>
    <p:sldId xmlns:r="http://schemas.openxmlformats.org/officeDocument/2006/relationships" id="262" r:id="Ref9dd8b1a2f44e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5c0f2d9094314" /><Relationship Type="http://schemas.openxmlformats.org/officeDocument/2006/relationships/slide" Target="/ppt/slides/slide1.xml" Id="Ra0c400c7b66f4acd" /><Relationship Type="http://schemas.openxmlformats.org/officeDocument/2006/relationships/slide" Target="/ppt/slides/slide2.xml" Id="Rb5821e35e0af4882" /><Relationship Type="http://schemas.openxmlformats.org/officeDocument/2006/relationships/slide" Target="/ppt/slides/slide3.xml" Id="Rb1c82958cc86410a" /><Relationship Type="http://schemas.openxmlformats.org/officeDocument/2006/relationships/slide" Target="/ppt/slides/slide4.xml" Id="Red572cac652c4ea1" /><Relationship Type="http://schemas.openxmlformats.org/officeDocument/2006/relationships/slide" Target="/ppt/slides/slide5.xml" Id="Rda6d434885c54930" /><Relationship Type="http://schemas.openxmlformats.org/officeDocument/2006/relationships/slide" Target="/ppt/slides/slide6.xml" Id="R2368adf147514705" /><Relationship Type="http://schemas.openxmlformats.org/officeDocument/2006/relationships/slide" Target="/ppt/slides/slide7.xml" Id="Ref9dd8b1a2f44e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4f50382e6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1835bafb745eb" /><Relationship Type="http://schemas.openxmlformats.org/officeDocument/2006/relationships/theme" Target="/ppt/slideMasters/theme/theme1.xml" Id="Rb4a1794c67f04c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41835bafb7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2cad9be23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433dac213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9d8a535ad49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0956f1b43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47399495a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4d1d2d0574d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27a4f9d3f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5 967 312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LERAAND INA KVAM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Ina Kvam Leraand, Ramsharts vei 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824 208 352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MYKRE AS</a:t>
            </a:r>
          </a:p>
        </p:txBody>
      </p:sp>
    </p:spTree>
  </p:cSld>
  <p:clrMapOvr>
    <a:masterClrMapping xmlns:a="http://schemas.openxmlformats.org/drawingml/2006/main"/>
  </p:clrMapOvr>
</p:sld>
</file>