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e7f5214dbc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a12950ee02402e"/>
  </p:sldMasterIdLst>
  <p:sldIdLst>
    <p:sldId xmlns:r="http://schemas.openxmlformats.org/officeDocument/2006/relationships" id="256" r:id="R79e8c27aa1e44861"/>
    <p:sldId xmlns:r="http://schemas.openxmlformats.org/officeDocument/2006/relationships" id="257" r:id="R37d396cff7034077"/>
    <p:sldId xmlns:r="http://schemas.openxmlformats.org/officeDocument/2006/relationships" id="258" r:id="Rcbab470b195e49f0"/>
    <p:sldId xmlns:r="http://schemas.openxmlformats.org/officeDocument/2006/relationships" id="259" r:id="Rd1007c950a2b46da"/>
    <p:sldId xmlns:r="http://schemas.openxmlformats.org/officeDocument/2006/relationships" id="260" r:id="R7f26724ec92e4883"/>
    <p:sldId xmlns:r="http://schemas.openxmlformats.org/officeDocument/2006/relationships" id="261" r:id="R5e825a3898be4812"/>
    <p:sldId xmlns:r="http://schemas.openxmlformats.org/officeDocument/2006/relationships" id="262" r:id="R847785c3120d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12950ee02402e" /><Relationship Type="http://schemas.openxmlformats.org/officeDocument/2006/relationships/slide" Target="/ppt/slides/slide1.xml" Id="R79e8c27aa1e44861" /><Relationship Type="http://schemas.openxmlformats.org/officeDocument/2006/relationships/slide" Target="/ppt/slides/slide2.xml" Id="R37d396cff7034077" /><Relationship Type="http://schemas.openxmlformats.org/officeDocument/2006/relationships/slide" Target="/ppt/slides/slide3.xml" Id="Rcbab470b195e49f0" /><Relationship Type="http://schemas.openxmlformats.org/officeDocument/2006/relationships/slide" Target="/ppt/slides/slide4.xml" Id="Rd1007c950a2b46da" /><Relationship Type="http://schemas.openxmlformats.org/officeDocument/2006/relationships/slide" Target="/ppt/slides/slide5.xml" Id="R7f26724ec92e4883" /><Relationship Type="http://schemas.openxmlformats.org/officeDocument/2006/relationships/slide" Target="/ppt/slides/slide6.xml" Id="R5e825a3898be4812" /><Relationship Type="http://schemas.openxmlformats.org/officeDocument/2006/relationships/slide" Target="/ppt/slides/slide7.xml" Id="R847785c3120d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067b17ba24b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7e166fb454e52" /><Relationship Type="http://schemas.openxmlformats.org/officeDocument/2006/relationships/theme" Target="/ppt/slideMasters/theme/theme1.xml" Id="R5d592d9805f14c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67e166fb454e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a47fb302949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897e344d74a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3b5c713d545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2468c04c540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56292c3a04e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bf45e2cc742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525a981b140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ARCO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ARCO INVESTERING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129 122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8 478 356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ØYEN ØRNULV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Isdamveien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824 719 632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ARCO INVESTERING AS</a:t>
            </a:r>
          </a:p>
        </p:txBody>
      </p:sp>
    </p:spTree>
  </p:cSld>
  <p:clrMapOvr>
    <a:masterClrMapping xmlns:a="http://schemas.openxmlformats.org/drawingml/2006/main"/>
  </p:clrMapOvr>
</p:sld>
</file>