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3d0051aeb1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1dbacd3a44bd6"/>
  </p:sldMasterIdLst>
  <p:sldIdLst>
    <p:sldId xmlns:r="http://schemas.openxmlformats.org/officeDocument/2006/relationships" id="256" r:id="R819cedea93a24187"/>
    <p:sldId xmlns:r="http://schemas.openxmlformats.org/officeDocument/2006/relationships" id="257" r:id="R3cfda589ae3a4096"/>
    <p:sldId xmlns:r="http://schemas.openxmlformats.org/officeDocument/2006/relationships" id="258" r:id="R9e47349c4b4b4638"/>
    <p:sldId xmlns:r="http://schemas.openxmlformats.org/officeDocument/2006/relationships" id="259" r:id="R0759ac5144cf4eaf"/>
    <p:sldId xmlns:r="http://schemas.openxmlformats.org/officeDocument/2006/relationships" id="260" r:id="R38d9da40b0194347"/>
    <p:sldId xmlns:r="http://schemas.openxmlformats.org/officeDocument/2006/relationships" id="261" r:id="Re61518ec2055428f"/>
    <p:sldId xmlns:r="http://schemas.openxmlformats.org/officeDocument/2006/relationships" id="262" r:id="R657a7949e859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1dbacd3a44bd6" /><Relationship Type="http://schemas.openxmlformats.org/officeDocument/2006/relationships/slide" Target="/ppt/slides/slide1.xml" Id="R819cedea93a24187" /><Relationship Type="http://schemas.openxmlformats.org/officeDocument/2006/relationships/slide" Target="/ppt/slides/slide2.xml" Id="R3cfda589ae3a4096" /><Relationship Type="http://schemas.openxmlformats.org/officeDocument/2006/relationships/slide" Target="/ppt/slides/slide3.xml" Id="R9e47349c4b4b4638" /><Relationship Type="http://schemas.openxmlformats.org/officeDocument/2006/relationships/slide" Target="/ppt/slides/slide4.xml" Id="R0759ac5144cf4eaf" /><Relationship Type="http://schemas.openxmlformats.org/officeDocument/2006/relationships/slide" Target="/ppt/slides/slide5.xml" Id="R38d9da40b0194347" /><Relationship Type="http://schemas.openxmlformats.org/officeDocument/2006/relationships/slide" Target="/ppt/slides/slide6.xml" Id="Re61518ec2055428f" /><Relationship Type="http://schemas.openxmlformats.org/officeDocument/2006/relationships/slide" Target="/ppt/slides/slide7.xml" Id="R657a7949e859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34fdbb675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5cc0ffe4494e" /><Relationship Type="http://schemas.openxmlformats.org/officeDocument/2006/relationships/theme" Target="/ppt/slideMasters/theme/theme1.xml" Id="Ra3184db1f2c7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35cc0ffe4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b7473edf0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05d234ece47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37717f313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47e67771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65434081d4f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87933a1e47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6954d6566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HANDVERKAR BJ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HANDVERKAR BJ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6 358 582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130 478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238 233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BAJORAS ANDRIUS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Kviteluren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824 845 352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HANDVERKAR BJ AS</a:t>
            </a:r>
          </a:p>
        </p:txBody>
      </p:sp>
    </p:spTree>
  </p:cSld>
  <p:clrMapOvr>
    <a:masterClrMapping xmlns:a="http://schemas.openxmlformats.org/drawingml/2006/main"/>
  </p:clrMapOvr>
</p:sld>
</file>