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0f713027684a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b37979b8c646c8"/>
  </p:sldMasterIdLst>
  <p:sldIdLst>
    <p:sldId xmlns:r="http://schemas.openxmlformats.org/officeDocument/2006/relationships" id="256" r:id="R59c7b05d8ffb4a4f"/>
    <p:sldId xmlns:r="http://schemas.openxmlformats.org/officeDocument/2006/relationships" id="257" r:id="R9204c0f2211943ef"/>
    <p:sldId xmlns:r="http://schemas.openxmlformats.org/officeDocument/2006/relationships" id="258" r:id="R483680d6df604219"/>
    <p:sldId xmlns:r="http://schemas.openxmlformats.org/officeDocument/2006/relationships" id="259" r:id="R37566003fa424423"/>
    <p:sldId xmlns:r="http://schemas.openxmlformats.org/officeDocument/2006/relationships" id="260" r:id="R57bab03a13e748d5"/>
    <p:sldId xmlns:r="http://schemas.openxmlformats.org/officeDocument/2006/relationships" id="261" r:id="Re4a04b2a7ac04ffe"/>
    <p:sldId xmlns:r="http://schemas.openxmlformats.org/officeDocument/2006/relationships" id="262" r:id="R88407fe89bed44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b37979b8c646c8" /><Relationship Type="http://schemas.openxmlformats.org/officeDocument/2006/relationships/slide" Target="/ppt/slides/slide1.xml" Id="R59c7b05d8ffb4a4f" /><Relationship Type="http://schemas.openxmlformats.org/officeDocument/2006/relationships/slide" Target="/ppt/slides/slide2.xml" Id="R9204c0f2211943ef" /><Relationship Type="http://schemas.openxmlformats.org/officeDocument/2006/relationships/slide" Target="/ppt/slides/slide3.xml" Id="R483680d6df604219" /><Relationship Type="http://schemas.openxmlformats.org/officeDocument/2006/relationships/slide" Target="/ppt/slides/slide4.xml" Id="R37566003fa424423" /><Relationship Type="http://schemas.openxmlformats.org/officeDocument/2006/relationships/slide" Target="/ppt/slides/slide5.xml" Id="R57bab03a13e748d5" /><Relationship Type="http://schemas.openxmlformats.org/officeDocument/2006/relationships/slide" Target="/ppt/slides/slide6.xml" Id="Re4a04b2a7ac04ffe" /><Relationship Type="http://schemas.openxmlformats.org/officeDocument/2006/relationships/slide" Target="/ppt/slides/slide7.xml" Id="R88407fe89bed44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92ed8eadc048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cc4cd635d4ff8" /><Relationship Type="http://schemas.openxmlformats.org/officeDocument/2006/relationships/theme" Target="/ppt/slideMasters/theme/theme1.xml" Id="R381e58082a154f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4cc4cd635d4f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89660ae7a4b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4b3e092bd4b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cf7ffe2dd4d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e44c5b30b46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7b9d31f1d4b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fa7093bb84c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060b61c274e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CMP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CMP INVEST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1 073 174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1 837 874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Jacobsen, Bruksenhetsnummer H0202, Kilenveien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824 923 302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CMP INVEST AS</a:t>
            </a:r>
          </a:p>
        </p:txBody>
      </p:sp>
    </p:spTree>
  </p:cSld>
  <p:clrMapOvr>
    <a:masterClrMapping xmlns:a="http://schemas.openxmlformats.org/drawingml/2006/main"/>
  </p:clrMapOvr>
</p:sld>
</file>