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4d7939d76144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bf41ad389a4f0b"/>
  </p:sldMasterIdLst>
  <p:sldIdLst>
    <p:sldId xmlns:r="http://schemas.openxmlformats.org/officeDocument/2006/relationships" id="256" r:id="R2f523f132ed2421d"/>
    <p:sldId xmlns:r="http://schemas.openxmlformats.org/officeDocument/2006/relationships" id="257" r:id="R996bef18807f4373"/>
    <p:sldId xmlns:r="http://schemas.openxmlformats.org/officeDocument/2006/relationships" id="258" r:id="R21682c008c1b4346"/>
    <p:sldId xmlns:r="http://schemas.openxmlformats.org/officeDocument/2006/relationships" id="259" r:id="R9475bf7cb6b443bf"/>
    <p:sldId xmlns:r="http://schemas.openxmlformats.org/officeDocument/2006/relationships" id="260" r:id="Rb6b253d577e6492f"/>
    <p:sldId xmlns:r="http://schemas.openxmlformats.org/officeDocument/2006/relationships" id="261" r:id="R02247247cd284b0e"/>
    <p:sldId xmlns:r="http://schemas.openxmlformats.org/officeDocument/2006/relationships" id="262" r:id="R58fe0e71437a42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bf41ad389a4f0b" /><Relationship Type="http://schemas.openxmlformats.org/officeDocument/2006/relationships/slide" Target="/ppt/slides/slide1.xml" Id="R2f523f132ed2421d" /><Relationship Type="http://schemas.openxmlformats.org/officeDocument/2006/relationships/slide" Target="/ppt/slides/slide2.xml" Id="R996bef18807f4373" /><Relationship Type="http://schemas.openxmlformats.org/officeDocument/2006/relationships/slide" Target="/ppt/slides/slide3.xml" Id="R21682c008c1b4346" /><Relationship Type="http://schemas.openxmlformats.org/officeDocument/2006/relationships/slide" Target="/ppt/slides/slide4.xml" Id="R9475bf7cb6b443bf" /><Relationship Type="http://schemas.openxmlformats.org/officeDocument/2006/relationships/slide" Target="/ppt/slides/slide5.xml" Id="Rb6b253d577e6492f" /><Relationship Type="http://schemas.openxmlformats.org/officeDocument/2006/relationships/slide" Target="/ppt/slides/slide6.xml" Id="R02247247cd284b0e" /><Relationship Type="http://schemas.openxmlformats.org/officeDocument/2006/relationships/slide" Target="/ppt/slides/slide7.xml" Id="R58fe0e71437a42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251459da5544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ea2b73d094a25" /><Relationship Type="http://schemas.openxmlformats.org/officeDocument/2006/relationships/theme" Target="/ppt/slideMasters/theme/theme1.xml" Id="R1e0ab97d311c4c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0ea2b73d094a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26098065294c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0fe9a31a049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04d00b3a446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2c9fb9e584c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cfc5501fe4b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e58a6d9dc49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0c91592e748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NEVLUNGHAVN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NEVLUNGHAVN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NEVLUNGHAVN HOLDING AS ble etablert [år] og holder til i Nevlunghavn.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NEVLUNGHAVN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NEVLUNGHAVN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NEVLUNGHAVN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331 188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7 678 425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8 495 826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NEVLUNGHAVN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MANVIK DAG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NEVLUNGHAVN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Holtet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3296 Nevlunghavn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825 009 582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NEVLUNGHAVN HOLDING AS</a:t>
            </a:r>
          </a:p>
        </p:txBody>
      </p:sp>
    </p:spTree>
  </p:cSld>
  <p:clrMapOvr>
    <a:masterClrMapping xmlns:a="http://schemas.openxmlformats.org/drawingml/2006/main"/>
  </p:clrMapOvr>
</p:sld>
</file>