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1a5c9365b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8da1133d7540bd"/>
  </p:sldMasterIdLst>
  <p:sldIdLst>
    <p:sldId xmlns:r="http://schemas.openxmlformats.org/officeDocument/2006/relationships" id="256" r:id="R79d981a2b1804ebe"/>
    <p:sldId xmlns:r="http://schemas.openxmlformats.org/officeDocument/2006/relationships" id="257" r:id="R95bdb92919f24994"/>
    <p:sldId xmlns:r="http://schemas.openxmlformats.org/officeDocument/2006/relationships" id="258" r:id="R88654f91f7dc4700"/>
    <p:sldId xmlns:r="http://schemas.openxmlformats.org/officeDocument/2006/relationships" id="259" r:id="R3cdfc97d622f4c9b"/>
    <p:sldId xmlns:r="http://schemas.openxmlformats.org/officeDocument/2006/relationships" id="260" r:id="R2955598eb67d42ac"/>
    <p:sldId xmlns:r="http://schemas.openxmlformats.org/officeDocument/2006/relationships" id="261" r:id="R73f1ed80151948b1"/>
    <p:sldId xmlns:r="http://schemas.openxmlformats.org/officeDocument/2006/relationships" id="262" r:id="R72c39def5632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da1133d7540bd" /><Relationship Type="http://schemas.openxmlformats.org/officeDocument/2006/relationships/slide" Target="/ppt/slides/slide1.xml" Id="R79d981a2b1804ebe" /><Relationship Type="http://schemas.openxmlformats.org/officeDocument/2006/relationships/slide" Target="/ppt/slides/slide2.xml" Id="R95bdb92919f24994" /><Relationship Type="http://schemas.openxmlformats.org/officeDocument/2006/relationships/slide" Target="/ppt/slides/slide3.xml" Id="R88654f91f7dc4700" /><Relationship Type="http://schemas.openxmlformats.org/officeDocument/2006/relationships/slide" Target="/ppt/slides/slide4.xml" Id="R3cdfc97d622f4c9b" /><Relationship Type="http://schemas.openxmlformats.org/officeDocument/2006/relationships/slide" Target="/ppt/slides/slide5.xml" Id="R2955598eb67d42ac" /><Relationship Type="http://schemas.openxmlformats.org/officeDocument/2006/relationships/slide" Target="/ppt/slides/slide6.xml" Id="R73f1ed80151948b1" /><Relationship Type="http://schemas.openxmlformats.org/officeDocument/2006/relationships/slide" Target="/ppt/slides/slide7.xml" Id="R72c39def5632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709bf373f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4163cde14785" /><Relationship Type="http://schemas.openxmlformats.org/officeDocument/2006/relationships/theme" Target="/ppt/slideMasters/theme/theme1.xml" Id="R8a2ad4ee0104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94163cde1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492cdd344d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61f67dc5c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6aa13f817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283745764b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db47cd64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97d11efa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fbc778e1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GETZ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GETZ INVEST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878 221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2 563 307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2 583 551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GETZ ANDREA LANGE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Kleivstuvegen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7607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825 274 502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