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60c9352124b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da1ae59bb464f"/>
  </p:sldMasterIdLst>
  <p:sldIdLst>
    <p:sldId xmlns:r="http://schemas.openxmlformats.org/officeDocument/2006/relationships" id="256" r:id="R96155f9b9fc04b11"/>
    <p:sldId xmlns:r="http://schemas.openxmlformats.org/officeDocument/2006/relationships" id="257" r:id="R9419bfb5b7b84245"/>
    <p:sldId xmlns:r="http://schemas.openxmlformats.org/officeDocument/2006/relationships" id="258" r:id="Rd3a077c998c844c5"/>
    <p:sldId xmlns:r="http://schemas.openxmlformats.org/officeDocument/2006/relationships" id="259" r:id="Rc7924697114c4a48"/>
    <p:sldId xmlns:r="http://schemas.openxmlformats.org/officeDocument/2006/relationships" id="260" r:id="Rf22fefc5a2674e88"/>
    <p:sldId xmlns:r="http://schemas.openxmlformats.org/officeDocument/2006/relationships" id="261" r:id="R3826c0ac79404350"/>
    <p:sldId xmlns:r="http://schemas.openxmlformats.org/officeDocument/2006/relationships" id="262" r:id="Ref2be1568c54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da1ae59bb464f" /><Relationship Type="http://schemas.openxmlformats.org/officeDocument/2006/relationships/slide" Target="/ppt/slides/slide1.xml" Id="R96155f9b9fc04b11" /><Relationship Type="http://schemas.openxmlformats.org/officeDocument/2006/relationships/slide" Target="/ppt/slides/slide2.xml" Id="R9419bfb5b7b84245" /><Relationship Type="http://schemas.openxmlformats.org/officeDocument/2006/relationships/slide" Target="/ppt/slides/slide3.xml" Id="Rd3a077c998c844c5" /><Relationship Type="http://schemas.openxmlformats.org/officeDocument/2006/relationships/slide" Target="/ppt/slides/slide4.xml" Id="Rc7924697114c4a48" /><Relationship Type="http://schemas.openxmlformats.org/officeDocument/2006/relationships/slide" Target="/ppt/slides/slide5.xml" Id="Rf22fefc5a2674e88" /><Relationship Type="http://schemas.openxmlformats.org/officeDocument/2006/relationships/slide" Target="/ppt/slides/slide6.xml" Id="R3826c0ac79404350" /><Relationship Type="http://schemas.openxmlformats.org/officeDocument/2006/relationships/slide" Target="/ppt/slides/slide7.xml" Id="Ref2be1568c54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b6886a86d41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58fa67dee4e22" /><Relationship Type="http://schemas.openxmlformats.org/officeDocument/2006/relationships/theme" Target="/ppt/slideMasters/theme/theme1.xml" Id="R84b884de6ec343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858fa67dee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cff50088b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2fead72e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02c3c5377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bc088b454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88652f0044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1b5c561f8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9f6a201b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TANGMOEN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TANGMOEN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1 984 597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1 989 642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Kvikneveien 295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825 396 012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TANGMOEN AS</a:t>
            </a:r>
          </a:p>
        </p:txBody>
      </p:sp>
    </p:spTree>
  </p:cSld>
  <p:clrMapOvr>
    <a:masterClrMapping xmlns:a="http://schemas.openxmlformats.org/drawingml/2006/main"/>
  </p:clrMapOvr>
</p:sld>
</file>