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996d7d2964b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6d294e58249c6"/>
  </p:sldMasterIdLst>
  <p:sldIdLst>
    <p:sldId xmlns:r="http://schemas.openxmlformats.org/officeDocument/2006/relationships" id="256" r:id="R8a0ecfee4f8c4194"/>
    <p:sldId xmlns:r="http://schemas.openxmlformats.org/officeDocument/2006/relationships" id="257" r:id="Rd5a5805b33454e9d"/>
    <p:sldId xmlns:r="http://schemas.openxmlformats.org/officeDocument/2006/relationships" id="258" r:id="R25bd8982bcce4671"/>
    <p:sldId xmlns:r="http://schemas.openxmlformats.org/officeDocument/2006/relationships" id="259" r:id="R1647eb7d4a1b41c7"/>
    <p:sldId xmlns:r="http://schemas.openxmlformats.org/officeDocument/2006/relationships" id="260" r:id="R3341b00dacb74ac0"/>
    <p:sldId xmlns:r="http://schemas.openxmlformats.org/officeDocument/2006/relationships" id="261" r:id="R9d466e4cfe314a37"/>
    <p:sldId xmlns:r="http://schemas.openxmlformats.org/officeDocument/2006/relationships" id="262" r:id="R6397bb6835bb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6d294e58249c6" /><Relationship Type="http://schemas.openxmlformats.org/officeDocument/2006/relationships/slide" Target="/ppt/slides/slide1.xml" Id="R8a0ecfee4f8c4194" /><Relationship Type="http://schemas.openxmlformats.org/officeDocument/2006/relationships/slide" Target="/ppt/slides/slide2.xml" Id="Rd5a5805b33454e9d" /><Relationship Type="http://schemas.openxmlformats.org/officeDocument/2006/relationships/slide" Target="/ppt/slides/slide3.xml" Id="R25bd8982bcce4671" /><Relationship Type="http://schemas.openxmlformats.org/officeDocument/2006/relationships/slide" Target="/ppt/slides/slide4.xml" Id="R1647eb7d4a1b41c7" /><Relationship Type="http://schemas.openxmlformats.org/officeDocument/2006/relationships/slide" Target="/ppt/slides/slide5.xml" Id="R3341b00dacb74ac0" /><Relationship Type="http://schemas.openxmlformats.org/officeDocument/2006/relationships/slide" Target="/ppt/slides/slide6.xml" Id="R9d466e4cfe314a37" /><Relationship Type="http://schemas.openxmlformats.org/officeDocument/2006/relationships/slide" Target="/ppt/slides/slide7.xml" Id="R6397bb6835bb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3b43357eb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b088a0d9436c" /><Relationship Type="http://schemas.openxmlformats.org/officeDocument/2006/relationships/theme" Target="/ppt/slideMasters/theme/theme1.xml" Id="Rc6df54b577d8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6b088a0d943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6c0b59c4c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6d5538cd2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4f97003764d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62e08d6e0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92682c2c5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bc98ec2df49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7b9e27aaa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CABUSI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CABUSI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19 351 523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19 372 417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CARSTEN BUCH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Sivertsen, Aunevegen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825 529 322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CABUSI AS</a:t>
            </a:r>
          </a:p>
        </p:txBody>
      </p:sp>
    </p:spTree>
  </p:cSld>
  <p:clrMapOvr>
    <a:masterClrMapping xmlns:a="http://schemas.openxmlformats.org/drawingml/2006/main"/>
  </p:clrMapOvr>
</p:sld>
</file>