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52c357d9b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a1c6e8e5a3409b"/>
  </p:sldMasterIdLst>
  <p:sldIdLst>
    <p:sldId xmlns:r="http://schemas.openxmlformats.org/officeDocument/2006/relationships" id="256" r:id="R3ed25e9a1d2d4932"/>
    <p:sldId xmlns:r="http://schemas.openxmlformats.org/officeDocument/2006/relationships" id="257" r:id="Raaff999d7a534fcc"/>
    <p:sldId xmlns:r="http://schemas.openxmlformats.org/officeDocument/2006/relationships" id="258" r:id="Rddbc89ea508445b7"/>
    <p:sldId xmlns:r="http://schemas.openxmlformats.org/officeDocument/2006/relationships" id="259" r:id="Raa3ea7f96051442d"/>
    <p:sldId xmlns:r="http://schemas.openxmlformats.org/officeDocument/2006/relationships" id="260" r:id="R7464076e73b44bc5"/>
    <p:sldId xmlns:r="http://schemas.openxmlformats.org/officeDocument/2006/relationships" id="261" r:id="R8ddd23b5b4ad4f2c"/>
    <p:sldId xmlns:r="http://schemas.openxmlformats.org/officeDocument/2006/relationships" id="262" r:id="R1a847282763d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1c6e8e5a3409b" /><Relationship Type="http://schemas.openxmlformats.org/officeDocument/2006/relationships/slide" Target="/ppt/slides/slide1.xml" Id="R3ed25e9a1d2d4932" /><Relationship Type="http://schemas.openxmlformats.org/officeDocument/2006/relationships/slide" Target="/ppt/slides/slide2.xml" Id="Raaff999d7a534fcc" /><Relationship Type="http://schemas.openxmlformats.org/officeDocument/2006/relationships/slide" Target="/ppt/slides/slide3.xml" Id="Rddbc89ea508445b7" /><Relationship Type="http://schemas.openxmlformats.org/officeDocument/2006/relationships/slide" Target="/ppt/slides/slide4.xml" Id="Raa3ea7f96051442d" /><Relationship Type="http://schemas.openxmlformats.org/officeDocument/2006/relationships/slide" Target="/ppt/slides/slide5.xml" Id="R7464076e73b44bc5" /><Relationship Type="http://schemas.openxmlformats.org/officeDocument/2006/relationships/slide" Target="/ppt/slides/slide6.xml" Id="R8ddd23b5b4ad4f2c" /><Relationship Type="http://schemas.openxmlformats.org/officeDocument/2006/relationships/slide" Target="/ppt/slides/slide7.xml" Id="R1a847282763d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305104fdf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b26ee6894b13" /><Relationship Type="http://schemas.openxmlformats.org/officeDocument/2006/relationships/theme" Target="/ppt/slideMasters/theme/theme1.xml" Id="R5cd226e53e9c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fb26ee689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e6a8673bb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89413cae7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8d6ea8c3f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cdfe2880e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029bccf7f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54e3108d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1929276a2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PUTTEN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PUTTEN KAPITAL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7 513 353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11 958 949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11 958 949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Strandliveien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826 086 122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PUTTEN KAPITAL AS</a:t>
            </a:r>
          </a:p>
        </p:txBody>
      </p:sp>
    </p:spTree>
  </p:cSld>
  <p:clrMapOvr>
    <a:masterClrMapping xmlns:a="http://schemas.openxmlformats.org/drawingml/2006/main"/>
  </p:clrMapOvr>
</p:sld>
</file>