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ed3896a3c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052f0d522434a"/>
  </p:sldMasterIdLst>
  <p:sldIdLst>
    <p:sldId xmlns:r="http://schemas.openxmlformats.org/officeDocument/2006/relationships" id="256" r:id="R6262a17dc8f246c0"/>
    <p:sldId xmlns:r="http://schemas.openxmlformats.org/officeDocument/2006/relationships" id="257" r:id="Rb7ad10164bf64606"/>
    <p:sldId xmlns:r="http://schemas.openxmlformats.org/officeDocument/2006/relationships" id="258" r:id="R789543870c3b46c4"/>
    <p:sldId xmlns:r="http://schemas.openxmlformats.org/officeDocument/2006/relationships" id="259" r:id="R723c2941b920432b"/>
    <p:sldId xmlns:r="http://schemas.openxmlformats.org/officeDocument/2006/relationships" id="260" r:id="Re9dbea5218b24c31"/>
    <p:sldId xmlns:r="http://schemas.openxmlformats.org/officeDocument/2006/relationships" id="261" r:id="Ra00a6143c92641a4"/>
    <p:sldId xmlns:r="http://schemas.openxmlformats.org/officeDocument/2006/relationships" id="262" r:id="R13d3079443f6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052f0d522434a" /><Relationship Type="http://schemas.openxmlformats.org/officeDocument/2006/relationships/slide" Target="/ppt/slides/slide1.xml" Id="R6262a17dc8f246c0" /><Relationship Type="http://schemas.openxmlformats.org/officeDocument/2006/relationships/slide" Target="/ppt/slides/slide2.xml" Id="Rb7ad10164bf64606" /><Relationship Type="http://schemas.openxmlformats.org/officeDocument/2006/relationships/slide" Target="/ppt/slides/slide3.xml" Id="R789543870c3b46c4" /><Relationship Type="http://schemas.openxmlformats.org/officeDocument/2006/relationships/slide" Target="/ppt/slides/slide4.xml" Id="R723c2941b920432b" /><Relationship Type="http://schemas.openxmlformats.org/officeDocument/2006/relationships/slide" Target="/ppt/slides/slide5.xml" Id="Re9dbea5218b24c31" /><Relationship Type="http://schemas.openxmlformats.org/officeDocument/2006/relationships/slide" Target="/ppt/slides/slide6.xml" Id="Ra00a6143c92641a4" /><Relationship Type="http://schemas.openxmlformats.org/officeDocument/2006/relationships/slide" Target="/ppt/slides/slide7.xml" Id="R13d3079443f6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f0ea3181e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b9ce048bd4e49" /><Relationship Type="http://schemas.openxmlformats.org/officeDocument/2006/relationships/theme" Target="/ppt/slideMasters/theme/theme1.xml" Id="R4b05c32fae5d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5b9ce048bd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f09fc2dd942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68d467f78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c06d992c448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ee86ada4d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5f689f847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912029cbc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c8b22836d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WRAPPER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WRAPPER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769 097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AXEL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Gulbrandsen, Søndre vei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826 164 352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WRAPPER AS</a:t>
            </a:r>
          </a:p>
        </p:txBody>
      </p:sp>
    </p:spTree>
  </p:cSld>
  <p:clrMapOvr>
    <a:masterClrMapping xmlns:a="http://schemas.openxmlformats.org/drawingml/2006/main"/>
  </p:clrMapOvr>
</p:sld>
</file>