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08a3887fc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a6031e748435b"/>
  </p:sldMasterIdLst>
  <p:sldIdLst>
    <p:sldId xmlns:r="http://schemas.openxmlformats.org/officeDocument/2006/relationships" id="256" r:id="Rf754d62bf63f45e6"/>
    <p:sldId xmlns:r="http://schemas.openxmlformats.org/officeDocument/2006/relationships" id="257" r:id="R62fe9dbcde1b4bdf"/>
    <p:sldId xmlns:r="http://schemas.openxmlformats.org/officeDocument/2006/relationships" id="258" r:id="Re74a309d606248c9"/>
    <p:sldId xmlns:r="http://schemas.openxmlformats.org/officeDocument/2006/relationships" id="259" r:id="R35933a4d86ba43ca"/>
    <p:sldId xmlns:r="http://schemas.openxmlformats.org/officeDocument/2006/relationships" id="260" r:id="Rf421455e88114c81"/>
    <p:sldId xmlns:r="http://schemas.openxmlformats.org/officeDocument/2006/relationships" id="261" r:id="Rc9990e88d357466e"/>
    <p:sldId xmlns:r="http://schemas.openxmlformats.org/officeDocument/2006/relationships" id="262" r:id="Rc3180b481211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a6031e748435b" /><Relationship Type="http://schemas.openxmlformats.org/officeDocument/2006/relationships/slide" Target="/ppt/slides/slide1.xml" Id="Rf754d62bf63f45e6" /><Relationship Type="http://schemas.openxmlformats.org/officeDocument/2006/relationships/slide" Target="/ppt/slides/slide2.xml" Id="R62fe9dbcde1b4bdf" /><Relationship Type="http://schemas.openxmlformats.org/officeDocument/2006/relationships/slide" Target="/ppt/slides/slide3.xml" Id="Re74a309d606248c9" /><Relationship Type="http://schemas.openxmlformats.org/officeDocument/2006/relationships/slide" Target="/ppt/slides/slide4.xml" Id="R35933a4d86ba43ca" /><Relationship Type="http://schemas.openxmlformats.org/officeDocument/2006/relationships/slide" Target="/ppt/slides/slide5.xml" Id="Rf421455e88114c81" /><Relationship Type="http://schemas.openxmlformats.org/officeDocument/2006/relationships/slide" Target="/ppt/slides/slide6.xml" Id="Rc9990e88d357466e" /><Relationship Type="http://schemas.openxmlformats.org/officeDocument/2006/relationships/slide" Target="/ppt/slides/slide7.xml" Id="Rc3180b481211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f3cf03274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3aafa0c8a4e18" /><Relationship Type="http://schemas.openxmlformats.org/officeDocument/2006/relationships/theme" Target="/ppt/slideMasters/theme/theme1.xml" Id="Rde0409e07a87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3aafa0c8a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c5fbf0b61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24ea8af1c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c21332125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167799e1f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6e1fadb68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019219d4445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aac1ae153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275 018 315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275 620 900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MAREN TORØD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826 181 702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FILIA INVEST AS</a:t>
            </a:r>
          </a:p>
        </p:txBody>
      </p:sp>
    </p:spTree>
  </p:cSld>
  <p:clrMapOvr>
    <a:masterClrMapping xmlns:a="http://schemas.openxmlformats.org/drawingml/2006/main"/>
  </p:clrMapOvr>
</p:sld>
</file>